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19"/>
  </p:notesMasterIdLst>
  <p:handoutMasterIdLst>
    <p:handoutMasterId r:id="rId20"/>
  </p:handoutMasterIdLst>
  <p:sldIdLst>
    <p:sldId id="258" r:id="rId6"/>
    <p:sldId id="259" r:id="rId7"/>
    <p:sldId id="260" r:id="rId8"/>
    <p:sldId id="272" r:id="rId9"/>
    <p:sldId id="273" r:id="rId10"/>
    <p:sldId id="271" r:id="rId11"/>
    <p:sldId id="268" r:id="rId12"/>
    <p:sldId id="262" r:id="rId13"/>
    <p:sldId id="264" r:id="rId14"/>
    <p:sldId id="265" r:id="rId15"/>
    <p:sldId id="275" r:id="rId16"/>
    <p:sldId id="270" r:id="rId17"/>
    <p:sldId id="274" r:id="rId18"/>
  </p:sldIdLst>
  <p:sldSz cx="9144000" cy="5143500" type="screen16x9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lijt, Finn" initials="SF" lastIdx="2" clrIdx="0">
    <p:extLst>
      <p:ext uri="{19B8F6BF-5375-455C-9EA6-DF929625EA0E}">
        <p15:presenceInfo xmlns:p15="http://schemas.microsoft.com/office/powerpoint/2012/main" userId="S::finnslijt@wbl.nl::6576094a-e1a2-4243-82a4-f5afae731cf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2856"/>
    <a:srgbClr val="FFFFFF"/>
    <a:srgbClr val="00A9C1"/>
    <a:srgbClr val="EE7623"/>
    <a:srgbClr val="00AE42"/>
    <a:srgbClr val="96C02C"/>
    <a:srgbClr val="0C64F5"/>
    <a:srgbClr val="FAA61A"/>
    <a:srgbClr val="00A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B0461B-5647-4AA0-89EB-2117B235172B}" v="114" dt="2021-05-04T09:14:23.1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84" autoAdjust="0"/>
    <p:restoredTop sz="96357" autoAdjust="0"/>
  </p:normalViewPr>
  <p:slideViewPr>
    <p:cSldViewPr>
      <p:cViewPr varScale="1">
        <p:scale>
          <a:sx n="95" d="100"/>
          <a:sy n="95" d="100"/>
        </p:scale>
        <p:origin x="744" y="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8" d="100"/>
          <a:sy n="118" d="100"/>
        </p:scale>
        <p:origin x="2190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sz="1000" dirty="0"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D2556-738C-46E9-83AC-0186B8D21FEF}" type="datetimeFigureOut">
              <a:rPr lang="nl-NL" sz="1000" smtClean="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pPr/>
              <a:t>9-9-2021</a:t>
            </a:fld>
            <a:endParaRPr lang="nl-NL" sz="1000" dirty="0"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sz="1000" dirty="0"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D09876-8B91-4727-AF8F-0FC57AC98ACA}" type="slidenum">
              <a:rPr lang="nl-NL" sz="1000" smtClean="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pPr/>
              <a:t>‹nr.›</a:t>
            </a:fld>
            <a:endParaRPr lang="nl-NL" sz="1000" dirty="0"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2561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DF44D60-A7C2-497D-8892-0B58E6766D24}" type="datetimeFigureOut">
              <a:rPr lang="nl-NL" smtClean="0"/>
              <a:pPr/>
              <a:t>9-9-2021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fld id="{89FB4A9C-770B-478D-B532-9C969C29A3D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29022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110000"/>
      </a:lnSpc>
      <a:defRPr sz="1000" kern="1200">
        <a:solidFill>
          <a:schemeClr val="tx1"/>
        </a:solidFill>
        <a:latin typeface="Arial" panose="020B0604020202020204" pitchFamily="34" charset="0"/>
        <a:ea typeface="Roboto Condensed" panose="02000000000000000000" pitchFamily="2" charset="0"/>
        <a:cs typeface="Arial" panose="020B0604020202020204" pitchFamily="34" charset="0"/>
      </a:defRPr>
    </a:lvl1pPr>
    <a:lvl2pPr marL="457200" algn="l" defTabSz="914400" rtl="0" eaLnBrk="1" latinLnBrk="0" hangingPunct="1">
      <a:lnSpc>
        <a:spcPct val="110000"/>
      </a:lnSpc>
      <a:defRPr sz="1000" kern="1200">
        <a:solidFill>
          <a:schemeClr val="tx1"/>
        </a:solidFill>
        <a:latin typeface="Arial" panose="020B0604020202020204" pitchFamily="34" charset="0"/>
        <a:ea typeface="Roboto Condensed" panose="02000000000000000000" pitchFamily="2" charset="0"/>
        <a:cs typeface="Arial" panose="020B0604020202020204" pitchFamily="34" charset="0"/>
      </a:defRPr>
    </a:lvl2pPr>
    <a:lvl3pPr marL="914400" algn="l" defTabSz="914400" rtl="0" eaLnBrk="1" latinLnBrk="0" hangingPunct="1">
      <a:lnSpc>
        <a:spcPct val="110000"/>
      </a:lnSpc>
      <a:defRPr sz="1000" kern="1200">
        <a:solidFill>
          <a:schemeClr val="tx1"/>
        </a:solidFill>
        <a:latin typeface="Arial" panose="020B0604020202020204" pitchFamily="34" charset="0"/>
        <a:ea typeface="Roboto Condensed" panose="02000000000000000000" pitchFamily="2" charset="0"/>
        <a:cs typeface="Arial" panose="020B0604020202020204" pitchFamily="34" charset="0"/>
      </a:defRPr>
    </a:lvl3pPr>
    <a:lvl4pPr marL="1371600" algn="l" defTabSz="914400" rtl="0" eaLnBrk="1" latinLnBrk="0" hangingPunct="1">
      <a:lnSpc>
        <a:spcPct val="110000"/>
      </a:lnSpc>
      <a:defRPr sz="1000" kern="1200">
        <a:solidFill>
          <a:schemeClr val="tx1"/>
        </a:solidFill>
        <a:latin typeface="Arial" panose="020B0604020202020204" pitchFamily="34" charset="0"/>
        <a:ea typeface="Roboto Condensed" panose="02000000000000000000" pitchFamily="2" charset="0"/>
        <a:cs typeface="Arial" panose="020B0604020202020204" pitchFamily="34" charset="0"/>
      </a:defRPr>
    </a:lvl4pPr>
    <a:lvl5pPr marL="1828800" algn="l" defTabSz="914400" rtl="0" eaLnBrk="1" latinLnBrk="0" hangingPunct="1">
      <a:lnSpc>
        <a:spcPct val="110000"/>
      </a:lnSpc>
      <a:defRPr sz="1000" kern="1200">
        <a:solidFill>
          <a:schemeClr val="tx1"/>
        </a:solidFill>
        <a:latin typeface="Arial" panose="020B0604020202020204" pitchFamily="34" charset="0"/>
        <a:ea typeface="Roboto Condensed" panose="02000000000000000000" pitchFamily="2" charset="0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B4A9C-770B-478D-B532-9C969C29A3DA}" type="slidenum">
              <a:rPr lang="nl-NL" smtClean="0"/>
              <a:pPr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61097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l-NL" dirty="0"/>
              <a:t>Aantal metingen in de AT</a:t>
            </a:r>
          </a:p>
          <a:p>
            <a:pPr lvl="1"/>
            <a:r>
              <a:rPr lang="nl-NL" dirty="0"/>
              <a:t>NH</a:t>
            </a:r>
            <a:r>
              <a:rPr lang="nl-NL" baseline="-25000" dirty="0"/>
              <a:t>4</a:t>
            </a:r>
            <a:endParaRPr lang="nl-NL" dirty="0"/>
          </a:p>
          <a:p>
            <a:pPr lvl="1"/>
            <a:r>
              <a:rPr lang="nl-NL" dirty="0"/>
              <a:t>O</a:t>
            </a:r>
            <a:r>
              <a:rPr lang="nl-NL" baseline="-25000" dirty="0"/>
              <a:t>2</a:t>
            </a:r>
            <a:endParaRPr lang="nl-NL" dirty="0"/>
          </a:p>
          <a:p>
            <a:pPr lvl="1"/>
            <a:r>
              <a:rPr lang="nl-NL" dirty="0"/>
              <a:t>Po</a:t>
            </a:r>
            <a:r>
              <a:rPr lang="nl-NL" baseline="-25000" dirty="0"/>
              <a:t>4</a:t>
            </a:r>
            <a:endParaRPr lang="nl-NL" dirty="0"/>
          </a:p>
          <a:p>
            <a:pPr lvl="1"/>
            <a:r>
              <a:rPr lang="nl-NL" dirty="0"/>
              <a:t>No</a:t>
            </a:r>
            <a:r>
              <a:rPr lang="nl-NL" baseline="-25000" dirty="0"/>
              <a:t>3</a:t>
            </a:r>
            <a:endParaRPr lang="nl-NL" dirty="0"/>
          </a:p>
          <a:p>
            <a:r>
              <a:rPr lang="nl-NL" dirty="0"/>
              <a:t>NH4 is belangrijkste meting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B4A9C-770B-478D-B532-9C969C29A3DA}" type="slidenum">
              <a:rPr lang="nl-NL" smtClean="0"/>
              <a:pPr/>
              <a:t>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52055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eldi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23717B8-1543-4E86-9A16-FA8B42B65E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9" y="0"/>
            <a:ext cx="9136900" cy="5143499"/>
          </a:xfrm>
          <a:prstGeom prst="rect">
            <a:avLst/>
          </a:prstGeom>
        </p:spPr>
      </p:pic>
      <p:sp>
        <p:nvSpPr>
          <p:cNvPr id="307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4081550" y="2139703"/>
            <a:ext cx="4706660" cy="1224135"/>
          </a:xfrm>
          <a:noFill/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4081550" y="3699164"/>
            <a:ext cx="4706660" cy="816802"/>
          </a:xfrm>
          <a:ln w="9525">
            <a:headEnd/>
            <a:tailEnd/>
          </a:ln>
        </p:spPr>
        <p:txBody>
          <a:bodyPr lIns="92075" tIns="46038" rIns="92075" bIns="46038">
            <a:normAutofit/>
          </a:bodyPr>
          <a:lstStyle>
            <a:lvl1pPr marL="0" indent="0" algn="l">
              <a:buFont typeface="Wingdings" pitchFamily="2" charset="2"/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Naam/titel presentator en datum</a:t>
            </a:r>
          </a:p>
        </p:txBody>
      </p:sp>
    </p:spTree>
    <p:extLst>
      <p:ext uri="{BB962C8B-B14F-4D97-AF65-F5344CB8AC3E}">
        <p14:creationId xmlns:p14="http://schemas.microsoft.com/office/powerpoint/2010/main" val="1044333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eldi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23717B8-1543-4E86-9A16-FA8B42B65E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9" y="0"/>
            <a:ext cx="9136900" cy="5143499"/>
          </a:xfrm>
          <a:prstGeom prst="rect">
            <a:avLst/>
          </a:prstGeom>
        </p:spPr>
      </p:pic>
      <p:sp>
        <p:nvSpPr>
          <p:cNvPr id="307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4081550" y="2139703"/>
            <a:ext cx="4706660" cy="1224135"/>
          </a:xfrm>
          <a:noFill/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4081550" y="3699164"/>
            <a:ext cx="4706660" cy="816802"/>
          </a:xfrm>
          <a:ln w="9525">
            <a:headEnd/>
            <a:tailEnd/>
          </a:ln>
        </p:spPr>
        <p:txBody>
          <a:bodyPr lIns="92075" tIns="46038" rIns="92075" bIns="46038">
            <a:normAutofit/>
          </a:bodyPr>
          <a:lstStyle>
            <a:lvl1pPr marL="0" indent="0" algn="l">
              <a:buFont typeface="Wingdings" pitchFamily="2" charset="2"/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Naam/titel presentator en datum</a:t>
            </a:r>
          </a:p>
        </p:txBody>
      </p:sp>
    </p:spTree>
    <p:extLst>
      <p:ext uri="{BB962C8B-B14F-4D97-AF65-F5344CB8AC3E}">
        <p14:creationId xmlns:p14="http://schemas.microsoft.com/office/powerpoint/2010/main" val="1295738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eldi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23717B8-1543-4E86-9A16-FA8B42B65E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9" y="0"/>
            <a:ext cx="9136900" cy="5143499"/>
          </a:xfrm>
          <a:prstGeom prst="rect">
            <a:avLst/>
          </a:prstGeom>
        </p:spPr>
      </p:pic>
      <p:sp>
        <p:nvSpPr>
          <p:cNvPr id="307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4081550" y="2139703"/>
            <a:ext cx="4706660" cy="1224135"/>
          </a:xfrm>
          <a:noFill/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4081550" y="3699164"/>
            <a:ext cx="4706660" cy="816802"/>
          </a:xfrm>
          <a:ln w="9525">
            <a:headEnd/>
            <a:tailEnd/>
          </a:ln>
        </p:spPr>
        <p:txBody>
          <a:bodyPr lIns="92075" tIns="46038" rIns="92075" bIns="46038">
            <a:normAutofit/>
          </a:bodyPr>
          <a:lstStyle>
            <a:lvl1pPr marL="0" indent="0" algn="l">
              <a:buFont typeface="Wingdings" pitchFamily="2" charset="2"/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Naam/titel presentator en datum</a:t>
            </a:r>
          </a:p>
        </p:txBody>
      </p:sp>
    </p:spTree>
    <p:extLst>
      <p:ext uri="{BB962C8B-B14F-4D97-AF65-F5344CB8AC3E}">
        <p14:creationId xmlns:p14="http://schemas.microsoft.com/office/powerpoint/2010/main" val="1136851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eldi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23717B8-1543-4E86-9A16-FA8B42B65E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9" y="0"/>
            <a:ext cx="9136900" cy="5143499"/>
          </a:xfrm>
          <a:prstGeom prst="rect">
            <a:avLst/>
          </a:prstGeom>
        </p:spPr>
      </p:pic>
      <p:sp>
        <p:nvSpPr>
          <p:cNvPr id="307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4081550" y="2139703"/>
            <a:ext cx="4706660" cy="1224135"/>
          </a:xfrm>
          <a:noFill/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4081550" y="3699164"/>
            <a:ext cx="4706660" cy="816802"/>
          </a:xfrm>
          <a:ln w="9525">
            <a:headEnd/>
            <a:tailEnd/>
          </a:ln>
        </p:spPr>
        <p:txBody>
          <a:bodyPr lIns="92075" tIns="46038" rIns="92075" bIns="46038">
            <a:normAutofit/>
          </a:bodyPr>
          <a:lstStyle>
            <a:lvl1pPr marL="0" indent="0" algn="l">
              <a:buFont typeface="Wingdings" pitchFamily="2" charset="2"/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Naam/titel presentator en datum</a:t>
            </a:r>
          </a:p>
        </p:txBody>
      </p:sp>
    </p:spTree>
    <p:extLst>
      <p:ext uri="{BB962C8B-B14F-4D97-AF65-F5344CB8AC3E}">
        <p14:creationId xmlns:p14="http://schemas.microsoft.com/office/powerpoint/2010/main" val="560344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23717B8-1543-4E86-9A16-FA8B42B65E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9" y="0"/>
            <a:ext cx="9136900" cy="5143500"/>
          </a:xfrm>
          <a:prstGeom prst="rect">
            <a:avLst/>
          </a:prstGeom>
        </p:spPr>
      </p:pic>
      <p:sp>
        <p:nvSpPr>
          <p:cNvPr id="307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4081550" y="2139703"/>
            <a:ext cx="4706660" cy="1224135"/>
          </a:xfrm>
          <a:noFill/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4081550" y="3699164"/>
            <a:ext cx="4706660" cy="816802"/>
          </a:xfrm>
          <a:ln w="9525">
            <a:headEnd/>
            <a:tailEnd/>
          </a:ln>
        </p:spPr>
        <p:txBody>
          <a:bodyPr lIns="92075" tIns="46038" rIns="92075" bIns="46038">
            <a:normAutofit/>
          </a:bodyPr>
          <a:lstStyle>
            <a:lvl1pPr marL="0" indent="0" algn="l">
              <a:buFont typeface="Wingdings" pitchFamily="2" charset="2"/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Naam/titel presentator en datum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di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23717B8-1543-4E86-9A16-FA8B42B65E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9" y="0"/>
            <a:ext cx="9136900" cy="5143499"/>
          </a:xfrm>
          <a:prstGeom prst="rect">
            <a:avLst/>
          </a:prstGeom>
        </p:spPr>
      </p:pic>
      <p:sp>
        <p:nvSpPr>
          <p:cNvPr id="307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4081550" y="2139703"/>
            <a:ext cx="4706660" cy="1224135"/>
          </a:xfrm>
          <a:noFill/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4081550" y="3699164"/>
            <a:ext cx="4706660" cy="816802"/>
          </a:xfrm>
          <a:ln w="9525">
            <a:headEnd/>
            <a:tailEnd/>
          </a:ln>
        </p:spPr>
        <p:txBody>
          <a:bodyPr lIns="92075" tIns="46038" rIns="92075" bIns="46038">
            <a:normAutofit/>
          </a:bodyPr>
          <a:lstStyle>
            <a:lvl1pPr marL="0" indent="0" algn="l">
              <a:buFont typeface="Wingdings" pitchFamily="2" charset="2"/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Naam/titel presentator en datum</a:t>
            </a:r>
          </a:p>
        </p:txBody>
      </p:sp>
    </p:spTree>
    <p:extLst>
      <p:ext uri="{BB962C8B-B14F-4D97-AF65-F5344CB8AC3E}">
        <p14:creationId xmlns:p14="http://schemas.microsoft.com/office/powerpoint/2010/main" val="850063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eldi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23717B8-1543-4E86-9A16-FA8B42B65E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9" y="0"/>
            <a:ext cx="9136900" cy="5143499"/>
          </a:xfrm>
          <a:prstGeom prst="rect">
            <a:avLst/>
          </a:prstGeom>
        </p:spPr>
      </p:pic>
      <p:sp>
        <p:nvSpPr>
          <p:cNvPr id="307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4081550" y="2139703"/>
            <a:ext cx="4706660" cy="1224135"/>
          </a:xfrm>
          <a:noFill/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4081550" y="3699164"/>
            <a:ext cx="4706660" cy="816802"/>
          </a:xfrm>
          <a:ln w="9525">
            <a:headEnd/>
            <a:tailEnd/>
          </a:ln>
        </p:spPr>
        <p:txBody>
          <a:bodyPr lIns="92075" tIns="46038" rIns="92075" bIns="46038">
            <a:normAutofit/>
          </a:bodyPr>
          <a:lstStyle>
            <a:lvl1pPr marL="0" indent="0" algn="l">
              <a:buFont typeface="Wingdings" pitchFamily="2" charset="2"/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Naam/titel presentator en datum</a:t>
            </a:r>
          </a:p>
        </p:txBody>
      </p:sp>
    </p:spTree>
    <p:extLst>
      <p:ext uri="{BB962C8B-B14F-4D97-AF65-F5344CB8AC3E}">
        <p14:creationId xmlns:p14="http://schemas.microsoft.com/office/powerpoint/2010/main" val="40209727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licht&#10;&#10;Automatisch gegenereerde beschrijving">
            <a:extLst>
              <a:ext uri="{FF2B5EF4-FFF2-40B4-BE49-F238E27FC236}">
                <a16:creationId xmlns:a16="http://schemas.microsoft.com/office/drawing/2014/main" id="{5295A305-1A61-4328-87C5-4A2D8AF28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" y="0"/>
            <a:ext cx="9136901" cy="5143500"/>
          </a:xfrm>
          <a:prstGeom prst="rect">
            <a:avLst/>
          </a:prstGeom>
        </p:spPr>
      </p:pic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7B52EF-CBD0-4389-8C23-F71288852EE8}" type="datetime1">
              <a:rPr lang="nl-NL" smtClean="0"/>
              <a:t>9-9-2021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268AAC-145F-4EB4-904C-EC07D8EB74D8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30A9047D-D726-4E71-A1D7-AB9402474518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21238" y="1869743"/>
            <a:ext cx="5911175" cy="912958"/>
          </a:xfrm>
          <a:ln w="9525">
            <a:headEnd/>
            <a:tailEnd/>
          </a:ln>
        </p:spPr>
        <p:txBody>
          <a:bodyPr lIns="92075" tIns="46038" rIns="92075" bIns="46038">
            <a:noAutofit/>
          </a:bodyPr>
          <a:lstStyle>
            <a:lvl1pPr marL="0" indent="0" algn="l">
              <a:buFont typeface="Wingdings" pitchFamily="2" charset="2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29543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295A305-1A61-4328-87C5-4A2D8AF28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9" y="0"/>
            <a:ext cx="9136900" cy="5143500"/>
          </a:xfrm>
          <a:prstGeom prst="rect">
            <a:avLst/>
          </a:prstGeom>
        </p:spPr>
      </p:pic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F0FB2E1-21A6-4287-A852-A0E08D8E3A42}" type="datetime1">
              <a:rPr lang="nl-NL" smtClean="0"/>
              <a:t>9-9-2021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268AAC-145F-4EB4-904C-EC07D8EB74D8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30A9047D-D726-4E71-A1D7-AB9402474518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21238" y="1869743"/>
            <a:ext cx="5911175" cy="912958"/>
          </a:xfrm>
          <a:ln w="9525">
            <a:headEnd/>
            <a:tailEnd/>
          </a:ln>
        </p:spPr>
        <p:txBody>
          <a:bodyPr lIns="92075" tIns="46038" rIns="92075" bIns="46038">
            <a:noAutofit/>
          </a:bodyPr>
          <a:lstStyle>
            <a:lvl1pPr marL="0" indent="0" algn="l">
              <a:buFont typeface="Wingdings" pitchFamily="2" charset="2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33028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295A305-1A61-4328-87C5-4A2D8AF28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9" y="0"/>
            <a:ext cx="9136900" cy="5143500"/>
          </a:xfrm>
          <a:prstGeom prst="rect">
            <a:avLst/>
          </a:prstGeom>
        </p:spPr>
      </p:pic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DCBF48-3887-4E41-A33B-AE2D93484F4A}" type="datetime1">
              <a:rPr lang="nl-NL" smtClean="0"/>
              <a:t>9-9-2021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268AAC-145F-4EB4-904C-EC07D8EB74D8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30A9047D-D726-4E71-A1D7-AB9402474518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21238" y="1869743"/>
            <a:ext cx="5911175" cy="912958"/>
          </a:xfrm>
          <a:ln w="9525">
            <a:headEnd/>
            <a:tailEnd/>
          </a:ln>
        </p:spPr>
        <p:txBody>
          <a:bodyPr lIns="92075" tIns="46038" rIns="92075" bIns="46038">
            <a:noAutofit/>
          </a:bodyPr>
          <a:lstStyle>
            <a:lvl1pPr marL="0" indent="0" algn="l">
              <a:buFont typeface="Wingdings" pitchFamily="2" charset="2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85373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35769" y="1491630"/>
            <a:ext cx="8312695" cy="2808312"/>
          </a:xfrm>
        </p:spPr>
        <p:txBody>
          <a:bodyPr/>
          <a:lstStyle>
            <a:lvl1pPr>
              <a:buFont typeface="Symbol" pitchFamily="18" charset="2"/>
              <a:buChar char=""/>
              <a:defRPr sz="200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  <a:lvl2pPr marL="625475" indent="-268288">
              <a:buFont typeface="Arial" pitchFamily="34" charset="0"/>
              <a:buChar char="•"/>
              <a:defRPr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2pPr>
            <a:lvl3pPr marL="893763" indent="-268288">
              <a:buFont typeface="Arial" pitchFamily="34" charset="0"/>
              <a:buChar char="•"/>
              <a:defRPr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3pPr>
            <a:lvl4pPr marL="1162050" indent="-268288">
              <a:buFont typeface="Arial" pitchFamily="34" charset="0"/>
              <a:buChar char="•"/>
              <a:defRPr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4pPr>
            <a:lvl5pPr marL="1436688" indent="-274638">
              <a:buFont typeface="Arial" pitchFamily="34" charset="0"/>
              <a:buChar char="•"/>
              <a:defRPr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D619C0-C4E9-4BC0-B2D7-57FF79FB9705}" type="datetime1">
              <a:rPr lang="nl-NL" smtClean="0"/>
              <a:t>9-9-2021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268AAC-145F-4EB4-904C-EC07D8EB74D8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EA11D39C-3988-4FFD-B649-5FBB7F7F9B6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5768" y="476793"/>
            <a:ext cx="8312696" cy="733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marL="450850" indent="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Arial" charset="0"/>
              </a:defRPr>
            </a:lvl9pPr>
          </a:lstStyle>
          <a:p>
            <a:pPr marL="0" indent="0"/>
            <a:endParaRPr lang="nl-NL" kern="0" dirty="0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AB8ECEAB-556C-4AE7-8BC3-56883BE625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35768" y="476793"/>
            <a:ext cx="8272463" cy="733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stijl te bewerken</a:t>
            </a:r>
            <a:endParaRPr lang="nl-N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eldi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23717B8-1543-4E86-9A16-FA8B42B65E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9" y="0"/>
            <a:ext cx="9136900" cy="5143499"/>
          </a:xfrm>
          <a:prstGeom prst="rect">
            <a:avLst/>
          </a:prstGeom>
        </p:spPr>
      </p:pic>
      <p:sp>
        <p:nvSpPr>
          <p:cNvPr id="307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4081550" y="2139703"/>
            <a:ext cx="4706660" cy="1224135"/>
          </a:xfrm>
          <a:noFill/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4081550" y="3699164"/>
            <a:ext cx="4706660" cy="816802"/>
          </a:xfrm>
          <a:ln w="9525">
            <a:headEnd/>
            <a:tailEnd/>
          </a:ln>
        </p:spPr>
        <p:txBody>
          <a:bodyPr lIns="92075" tIns="46038" rIns="92075" bIns="46038">
            <a:normAutofit/>
          </a:bodyPr>
          <a:lstStyle>
            <a:lvl1pPr marL="0" indent="0" algn="l">
              <a:buFont typeface="Wingdings" pitchFamily="2" charset="2"/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Naam/titel presentator en datum</a:t>
            </a:r>
          </a:p>
        </p:txBody>
      </p:sp>
    </p:spTree>
    <p:extLst>
      <p:ext uri="{BB962C8B-B14F-4D97-AF65-F5344CB8AC3E}">
        <p14:creationId xmlns:p14="http://schemas.microsoft.com/office/powerpoint/2010/main" val="1151225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67544" y="1491630"/>
            <a:ext cx="8280920" cy="126915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59197A-DF1F-4A9D-B99F-D23BF1EC6948}" type="datetime1">
              <a:rPr lang="nl-NL" smtClean="0"/>
              <a:t>9-9-2021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268AAC-145F-4EB4-904C-EC07D8EB74D8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0D2C1E-2B24-484B-A4F6-FA57843684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35768" y="476793"/>
            <a:ext cx="8272463" cy="733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stijl te bewerken</a:t>
            </a:r>
            <a:endParaRPr lang="nl-NL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42913" y="1491629"/>
            <a:ext cx="3985071" cy="2808313"/>
          </a:xfrm>
        </p:spPr>
        <p:txBody>
          <a:bodyPr/>
          <a:lstStyle>
            <a:lvl1pPr>
              <a:defRPr sz="200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716016" y="1491629"/>
            <a:ext cx="3985200" cy="2808313"/>
          </a:xfrm>
        </p:spPr>
        <p:txBody>
          <a:bodyPr/>
          <a:lstStyle>
            <a:lvl1pPr>
              <a:defRPr sz="200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DB3DB3-4BDD-4A47-B930-9C38099FFBC2}" type="datetime1">
              <a:rPr lang="nl-NL" smtClean="0"/>
              <a:t>9-9-2021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268AAC-145F-4EB4-904C-EC07D8EB74D8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9A82D6-0266-4B5E-B375-14CA6257E3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35768" y="476793"/>
            <a:ext cx="8272463" cy="733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stijl te bewerken</a:t>
            </a:r>
            <a:endParaRPr lang="nl-NL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0420" y="1419423"/>
            <a:ext cx="4040188" cy="733529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48833" y="2283718"/>
            <a:ext cx="4047332" cy="2088232"/>
          </a:xfrm>
        </p:spPr>
        <p:txBody>
          <a:bodyPr>
            <a:normAutofit/>
          </a:bodyPr>
          <a:lstStyle>
            <a:lvl1pPr>
              <a:defRPr sz="180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  <a:lvl2pPr marL="625475" indent="-268288">
              <a:defRPr sz="180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2pPr>
            <a:lvl3pPr marL="893763" indent="-268288">
              <a:defRPr sz="180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3pPr>
            <a:lvl4pPr marL="1162050" indent="-268288">
              <a:defRPr sz="180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4pPr>
            <a:lvl5pPr marL="1436688" indent="-274638">
              <a:defRPr sz="180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38246" y="1419423"/>
            <a:ext cx="4041775" cy="733529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3802" y="2283718"/>
            <a:ext cx="4046400" cy="2088232"/>
          </a:xfrm>
        </p:spPr>
        <p:txBody>
          <a:bodyPr>
            <a:normAutofit/>
          </a:bodyPr>
          <a:lstStyle>
            <a:lvl1pPr>
              <a:defRPr sz="180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  <a:lvl2pPr marL="625475" indent="-268288">
              <a:defRPr sz="180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2pPr>
            <a:lvl3pPr marL="893763" indent="-268288">
              <a:defRPr sz="180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3pPr>
            <a:lvl4pPr marL="1162050" indent="-268288">
              <a:defRPr sz="180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4pPr>
            <a:lvl5pPr marL="1436688" indent="-274638">
              <a:defRPr sz="180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4B8F52-560C-4AA3-84B5-21D53CDB016F}" type="datetime1">
              <a:rPr lang="nl-NL" smtClean="0"/>
              <a:t>9-9-2021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268AAC-145F-4EB4-904C-EC07D8EB74D8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81F7EE32-6AEF-47D6-B3D4-C29DFA09BD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35768" y="476793"/>
            <a:ext cx="8272463" cy="733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stijl te bewerken</a:t>
            </a:r>
            <a:endParaRPr lang="nl-NL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/>
            </a:lvl1pPr>
          </a:lstStyle>
          <a:p>
            <a:fld id="{2D8006B9-4B59-497B-815F-ACDD935C790B}" type="datetime1">
              <a:rPr lang="nl-NL" smtClean="0"/>
              <a:t>9-9-2021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E3268AAC-145F-4EB4-904C-EC07D8EB74D8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71267A8F-82DF-4CC8-8068-145730C94D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35768" y="476793"/>
            <a:ext cx="8272463" cy="733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68DD483-EBC4-4C55-AD4E-FFE7B65F44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2" t="14601" r="24279" b="50000"/>
          <a:stretch/>
        </p:blipFill>
        <p:spPr>
          <a:xfrm>
            <a:off x="8100392" y="4688014"/>
            <a:ext cx="892274" cy="3600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D4292F-D098-4C3E-87D6-E63FDBB27883}" type="datetime1">
              <a:rPr lang="nl-NL" smtClean="0"/>
              <a:t>9-9-2021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268AAC-145F-4EB4-904C-EC07D8EB74D8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1138954-3AB2-44DA-939C-9BE4962709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2" t="14601" r="24279" b="50000"/>
          <a:stretch/>
        </p:blipFill>
        <p:spPr>
          <a:xfrm>
            <a:off x="8100392" y="4688014"/>
            <a:ext cx="892274" cy="3600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0"/>
            <a:ext cx="3069978" cy="871538"/>
          </a:xfrm>
        </p:spPr>
        <p:txBody>
          <a:bodyPr anchor="b"/>
          <a:lstStyle>
            <a:lvl1pPr algn="l">
              <a:defRPr sz="2200" b="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9"/>
            <a:ext cx="5173414" cy="4095154"/>
          </a:xfrm>
        </p:spPr>
        <p:txBody>
          <a:bodyPr/>
          <a:lstStyle>
            <a:lvl1pPr>
              <a:defRPr sz="200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  <a:lvl2pPr marL="625475" indent="-268288">
              <a:defRPr sz="180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2pPr>
            <a:lvl3pPr marL="893763" indent="-268288">
              <a:defRPr sz="180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3pPr>
            <a:lvl4pPr marL="1162050" indent="-268288">
              <a:defRPr sz="180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4pPr>
            <a:lvl5pPr marL="1436688" indent="-274638">
              <a:defRPr sz="180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987575"/>
            <a:ext cx="3008313" cy="331236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98E713-77BF-401B-8586-69BC9358AF5B}" type="datetime1">
              <a:rPr lang="nl-NL" smtClean="0"/>
              <a:t>9-9-2021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268AAC-145F-4EB4-904C-EC07D8EB74D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200" b="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B30DC1-770E-46A7-8F85-3D478D9EDF8F}" type="datetime1">
              <a:rPr lang="nl-NL" smtClean="0"/>
              <a:t>9-9-2021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268AAC-145F-4EB4-904C-EC07D8EB74D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0"/>
            <a:ext cx="8568952" cy="85725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395536" y="1031081"/>
            <a:ext cx="8352928" cy="3419475"/>
          </a:xfrm>
        </p:spPr>
        <p:txBody>
          <a:bodyPr vert="eaVert"/>
          <a:lstStyle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0B33EB-C34F-41DB-A400-FC3CA85DE8C3}" type="datetime1">
              <a:rPr lang="nl-NL" smtClean="0"/>
              <a:t>9-9-2021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268AAC-145F-4EB4-904C-EC07D8EB74D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7020272" y="361950"/>
            <a:ext cx="1944216" cy="3937992"/>
          </a:xfrm>
        </p:spPr>
        <p:txBody>
          <a:bodyPr vert="eaVert"/>
          <a:lstStyle>
            <a:lvl1pPr>
              <a:defRPr sz="28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598488" y="361950"/>
            <a:ext cx="6061744" cy="3937992"/>
          </a:xfrm>
        </p:spPr>
        <p:txBody>
          <a:bodyPr vert="eaVert"/>
          <a:lstStyle>
            <a:lvl1pPr>
              <a:defRPr sz="200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9B0166C-4F55-479A-9C7C-ADC6D841CD24}" type="datetime1">
              <a:rPr lang="nl-NL" smtClean="0"/>
              <a:t>9-9-2021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268AAC-145F-4EB4-904C-EC07D8EB74D8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eldi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23717B8-1543-4E86-9A16-FA8B42B65E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9" y="0"/>
            <a:ext cx="9136900" cy="5143499"/>
          </a:xfrm>
          <a:prstGeom prst="rect">
            <a:avLst/>
          </a:prstGeom>
        </p:spPr>
      </p:pic>
      <p:sp>
        <p:nvSpPr>
          <p:cNvPr id="307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4081550" y="2139703"/>
            <a:ext cx="4706660" cy="1224135"/>
          </a:xfrm>
          <a:noFill/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4081550" y="3699164"/>
            <a:ext cx="4706660" cy="816802"/>
          </a:xfrm>
          <a:ln w="9525">
            <a:headEnd/>
            <a:tailEnd/>
          </a:ln>
        </p:spPr>
        <p:txBody>
          <a:bodyPr lIns="92075" tIns="46038" rIns="92075" bIns="46038">
            <a:normAutofit/>
          </a:bodyPr>
          <a:lstStyle>
            <a:lvl1pPr marL="0" indent="0" algn="l">
              <a:buFont typeface="Wingdings" pitchFamily="2" charset="2"/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Naam/titel presentator en datum</a:t>
            </a:r>
          </a:p>
        </p:txBody>
      </p:sp>
    </p:spTree>
    <p:extLst>
      <p:ext uri="{BB962C8B-B14F-4D97-AF65-F5344CB8AC3E}">
        <p14:creationId xmlns:p14="http://schemas.microsoft.com/office/powerpoint/2010/main" val="273567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eldi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23717B8-1543-4E86-9A16-FA8B42B65E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9" y="0"/>
            <a:ext cx="9136900" cy="5143499"/>
          </a:xfrm>
          <a:prstGeom prst="rect">
            <a:avLst/>
          </a:prstGeom>
        </p:spPr>
      </p:pic>
      <p:sp>
        <p:nvSpPr>
          <p:cNvPr id="307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4081550" y="2139703"/>
            <a:ext cx="4706660" cy="1224135"/>
          </a:xfrm>
          <a:noFill/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4081550" y="3699164"/>
            <a:ext cx="4706660" cy="816802"/>
          </a:xfrm>
          <a:ln w="9525">
            <a:headEnd/>
            <a:tailEnd/>
          </a:ln>
        </p:spPr>
        <p:txBody>
          <a:bodyPr lIns="92075" tIns="46038" rIns="92075" bIns="46038">
            <a:normAutofit/>
          </a:bodyPr>
          <a:lstStyle>
            <a:lvl1pPr marL="0" indent="0" algn="l">
              <a:buFont typeface="Wingdings" pitchFamily="2" charset="2"/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Naam/titel presentator en datum</a:t>
            </a:r>
          </a:p>
        </p:txBody>
      </p:sp>
    </p:spTree>
    <p:extLst>
      <p:ext uri="{BB962C8B-B14F-4D97-AF65-F5344CB8AC3E}">
        <p14:creationId xmlns:p14="http://schemas.microsoft.com/office/powerpoint/2010/main" val="1433793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eldi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23717B8-1543-4E86-9A16-FA8B42B65E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9" y="0"/>
            <a:ext cx="9136900" cy="5143499"/>
          </a:xfrm>
          <a:prstGeom prst="rect">
            <a:avLst/>
          </a:prstGeom>
        </p:spPr>
      </p:pic>
      <p:sp>
        <p:nvSpPr>
          <p:cNvPr id="307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4081550" y="2139703"/>
            <a:ext cx="4706660" cy="1224135"/>
          </a:xfrm>
          <a:noFill/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4081550" y="3699164"/>
            <a:ext cx="4706660" cy="816802"/>
          </a:xfrm>
          <a:ln w="9525">
            <a:headEnd/>
            <a:tailEnd/>
          </a:ln>
        </p:spPr>
        <p:txBody>
          <a:bodyPr lIns="92075" tIns="46038" rIns="92075" bIns="46038">
            <a:normAutofit/>
          </a:bodyPr>
          <a:lstStyle>
            <a:lvl1pPr marL="0" indent="0" algn="l">
              <a:buFont typeface="Wingdings" pitchFamily="2" charset="2"/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Naam/titel presentator en datum</a:t>
            </a:r>
          </a:p>
        </p:txBody>
      </p:sp>
    </p:spTree>
    <p:extLst>
      <p:ext uri="{BB962C8B-B14F-4D97-AF65-F5344CB8AC3E}">
        <p14:creationId xmlns:p14="http://schemas.microsoft.com/office/powerpoint/2010/main" val="2778841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eldi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23717B8-1543-4E86-9A16-FA8B42B65E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9" y="0"/>
            <a:ext cx="9136900" cy="5143499"/>
          </a:xfrm>
          <a:prstGeom prst="rect">
            <a:avLst/>
          </a:prstGeom>
        </p:spPr>
      </p:pic>
      <p:sp>
        <p:nvSpPr>
          <p:cNvPr id="307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4081550" y="2139703"/>
            <a:ext cx="4706660" cy="1224135"/>
          </a:xfrm>
          <a:noFill/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4081550" y="3699164"/>
            <a:ext cx="4706660" cy="816802"/>
          </a:xfrm>
          <a:ln w="9525">
            <a:headEnd/>
            <a:tailEnd/>
          </a:ln>
        </p:spPr>
        <p:txBody>
          <a:bodyPr lIns="92075" tIns="46038" rIns="92075" bIns="46038">
            <a:normAutofit/>
          </a:bodyPr>
          <a:lstStyle>
            <a:lvl1pPr marL="0" indent="0" algn="l">
              <a:buFont typeface="Wingdings" pitchFamily="2" charset="2"/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Naam/titel presentator en datum</a:t>
            </a:r>
          </a:p>
        </p:txBody>
      </p:sp>
    </p:spTree>
    <p:extLst>
      <p:ext uri="{BB962C8B-B14F-4D97-AF65-F5344CB8AC3E}">
        <p14:creationId xmlns:p14="http://schemas.microsoft.com/office/powerpoint/2010/main" val="709106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eldi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23717B8-1543-4E86-9A16-FA8B42B65E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9" y="0"/>
            <a:ext cx="9136900" cy="5143499"/>
          </a:xfrm>
          <a:prstGeom prst="rect">
            <a:avLst/>
          </a:prstGeom>
        </p:spPr>
      </p:pic>
      <p:sp>
        <p:nvSpPr>
          <p:cNvPr id="307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4081550" y="2139703"/>
            <a:ext cx="4706660" cy="1224135"/>
          </a:xfrm>
          <a:noFill/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4081550" y="3699164"/>
            <a:ext cx="4706660" cy="816802"/>
          </a:xfrm>
          <a:ln w="9525">
            <a:headEnd/>
            <a:tailEnd/>
          </a:ln>
        </p:spPr>
        <p:txBody>
          <a:bodyPr lIns="92075" tIns="46038" rIns="92075" bIns="46038">
            <a:normAutofit/>
          </a:bodyPr>
          <a:lstStyle>
            <a:lvl1pPr marL="0" indent="0" algn="l">
              <a:buFont typeface="Wingdings" pitchFamily="2" charset="2"/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Naam/titel presentator en datum</a:t>
            </a:r>
          </a:p>
        </p:txBody>
      </p:sp>
    </p:spTree>
    <p:extLst>
      <p:ext uri="{BB962C8B-B14F-4D97-AF65-F5344CB8AC3E}">
        <p14:creationId xmlns:p14="http://schemas.microsoft.com/office/powerpoint/2010/main" val="2491640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eldi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23717B8-1543-4E86-9A16-FA8B42B65E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9" y="0"/>
            <a:ext cx="9136900" cy="5143499"/>
          </a:xfrm>
          <a:prstGeom prst="rect">
            <a:avLst/>
          </a:prstGeom>
        </p:spPr>
      </p:pic>
      <p:sp>
        <p:nvSpPr>
          <p:cNvPr id="307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4081550" y="2139703"/>
            <a:ext cx="4706660" cy="1224135"/>
          </a:xfrm>
          <a:noFill/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4081550" y="3699164"/>
            <a:ext cx="4706660" cy="816802"/>
          </a:xfrm>
          <a:ln w="9525">
            <a:headEnd/>
            <a:tailEnd/>
          </a:ln>
        </p:spPr>
        <p:txBody>
          <a:bodyPr lIns="92075" tIns="46038" rIns="92075" bIns="46038">
            <a:normAutofit/>
          </a:bodyPr>
          <a:lstStyle>
            <a:lvl1pPr marL="0" indent="0" algn="l">
              <a:buFont typeface="Wingdings" pitchFamily="2" charset="2"/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Naam/titel presentator en datum</a:t>
            </a:r>
          </a:p>
        </p:txBody>
      </p:sp>
    </p:spTree>
    <p:extLst>
      <p:ext uri="{BB962C8B-B14F-4D97-AF65-F5344CB8AC3E}">
        <p14:creationId xmlns:p14="http://schemas.microsoft.com/office/powerpoint/2010/main" val="2796193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eldi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23717B8-1543-4E86-9A16-FA8B42B65E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9" y="0"/>
            <a:ext cx="9136900" cy="5143499"/>
          </a:xfrm>
          <a:prstGeom prst="rect">
            <a:avLst/>
          </a:prstGeom>
        </p:spPr>
      </p:pic>
      <p:sp>
        <p:nvSpPr>
          <p:cNvPr id="307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4081550" y="2139703"/>
            <a:ext cx="4706660" cy="1224135"/>
          </a:xfrm>
          <a:noFill/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4081550" y="3699164"/>
            <a:ext cx="4706660" cy="816802"/>
          </a:xfrm>
          <a:ln w="9525">
            <a:headEnd/>
            <a:tailEnd/>
          </a:ln>
        </p:spPr>
        <p:txBody>
          <a:bodyPr lIns="92075" tIns="46038" rIns="92075" bIns="46038">
            <a:normAutofit/>
          </a:bodyPr>
          <a:lstStyle>
            <a:lvl1pPr marL="0" indent="0" algn="l">
              <a:buFont typeface="Wingdings" pitchFamily="2" charset="2"/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Naam/titel presentator en datum</a:t>
            </a:r>
          </a:p>
        </p:txBody>
      </p:sp>
    </p:spTree>
    <p:extLst>
      <p:ext uri="{BB962C8B-B14F-4D97-AF65-F5344CB8AC3E}">
        <p14:creationId xmlns:p14="http://schemas.microsoft.com/office/powerpoint/2010/main" val="3840079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C209ECB-6358-48BA-BD72-426C064D21BF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50723" cy="5151281"/>
          </a:xfrm>
          <a:prstGeom prst="rect">
            <a:avLst/>
          </a:prstGeom>
        </p:spPr>
      </p:pic>
      <p:sp>
        <p:nvSpPr>
          <p:cNvPr id="205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35768" y="476793"/>
            <a:ext cx="8272463" cy="733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endParaRPr lang="nl-NL" dirty="0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98295" y="4906327"/>
            <a:ext cx="936104" cy="15115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336AB6B-6C25-42C3-B6F3-F837F4309521}" type="datetime1">
              <a:rPr lang="nl-NL" smtClean="0"/>
              <a:t>9-9-2021</a:t>
            </a:fld>
            <a:endParaRPr lang="nl-NL" dirty="0"/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5768" y="4904038"/>
            <a:ext cx="4422960" cy="1954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91238" y="4904038"/>
            <a:ext cx="432048" cy="14401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3268AAC-145F-4EB4-904C-EC07D8EB74D8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5768" y="1491630"/>
            <a:ext cx="8272463" cy="28083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l-NL" dirty="0"/>
              <a:t>Klik om de opmaakprofielen van de modeltekst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3" r:id="rId10"/>
    <p:sldLayoutId id="2147483684" r:id="rId11"/>
    <p:sldLayoutId id="2147483685" r:id="rId12"/>
    <p:sldLayoutId id="2147483661" r:id="rId13"/>
    <p:sldLayoutId id="2147483672" r:id="rId14"/>
    <p:sldLayoutId id="2147483673" r:id="rId15"/>
    <p:sldLayoutId id="2147483686" r:id="rId16"/>
    <p:sldLayoutId id="2147483687" r:id="rId17"/>
    <p:sldLayoutId id="2147483688" r:id="rId18"/>
    <p:sldLayoutId id="2147483662" r:id="rId19"/>
    <p:sldLayoutId id="2147483663" r:id="rId20"/>
    <p:sldLayoutId id="2147483664" r:id="rId21"/>
    <p:sldLayoutId id="2147483665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1" r:id="rId28"/>
  </p:sldLayoutIdLst>
  <p:hf hdr="0" ftr="0" dt="0"/>
  <p:txStyles>
    <p:titleStyle>
      <a:lvl1pPr marL="0" indent="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Symbol" pitchFamily="18" charset="2"/>
        <a:buChar char=""/>
        <a:defRPr sz="2400">
          <a:solidFill>
            <a:schemeClr val="tx2"/>
          </a:solidFill>
          <a:latin typeface="Arial" panose="020B0604020202020204" pitchFamily="34" charset="0"/>
          <a:ea typeface="Roboto Condensed" panose="02000000000000000000" pitchFamily="2" charset="0"/>
          <a:cs typeface="Arial" panose="020B0604020202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Arial" pitchFamily="34" charset="0"/>
        <a:buChar char="•"/>
        <a:defRPr sz="2000">
          <a:solidFill>
            <a:schemeClr val="tx2"/>
          </a:solidFill>
          <a:latin typeface="Arial" panose="020B0604020202020204" pitchFamily="34" charset="0"/>
          <a:ea typeface="Roboto Condensed" panose="02000000000000000000" pitchFamily="2" charset="0"/>
          <a:cs typeface="Arial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Arial" pitchFamily="34" charset="0"/>
        <a:buChar char="•"/>
        <a:defRPr sz="1600">
          <a:solidFill>
            <a:schemeClr val="tx2"/>
          </a:solidFill>
          <a:latin typeface="Arial" panose="020B0604020202020204" pitchFamily="34" charset="0"/>
          <a:ea typeface="Roboto Condensed" panose="02000000000000000000" pitchFamily="2" charset="0"/>
          <a:cs typeface="Arial" panose="020B0604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Arial" pitchFamily="34" charset="0"/>
        <a:buChar char="•"/>
        <a:defRPr sz="1400">
          <a:solidFill>
            <a:schemeClr val="tx2"/>
          </a:solidFill>
          <a:latin typeface="Arial" panose="020B0604020202020204" pitchFamily="34" charset="0"/>
          <a:ea typeface="Roboto Condensed" panose="02000000000000000000" pitchFamily="2" charset="0"/>
          <a:cs typeface="Arial" panose="020B0604020202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Arial" pitchFamily="34" charset="0"/>
        <a:buChar char="•"/>
        <a:defRPr sz="1400">
          <a:solidFill>
            <a:schemeClr val="tx2"/>
          </a:solidFill>
          <a:latin typeface="Arial" panose="020B0604020202020204" pitchFamily="34" charset="0"/>
          <a:ea typeface="Roboto Condensed" panose="02000000000000000000" pitchFamily="2" charset="0"/>
          <a:cs typeface="Arial" panose="020B0604020202020204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95AA6"/>
        </a:buClr>
        <a:buChar char="–"/>
        <a:defRPr sz="2000">
          <a:solidFill>
            <a:schemeClr val="bg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95AA6"/>
        </a:buClr>
        <a:buChar char="–"/>
        <a:defRPr sz="2000">
          <a:solidFill>
            <a:schemeClr val="bg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95AA6"/>
        </a:buClr>
        <a:buChar char="–"/>
        <a:defRPr sz="2000">
          <a:solidFill>
            <a:schemeClr val="bg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95AA6"/>
        </a:buClr>
        <a:buChar char="–"/>
        <a:defRPr sz="2000">
          <a:solidFill>
            <a:schemeClr val="bg2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7BD68A-3FEB-4FCB-9FD8-9351808AFB86}"/>
              </a:ext>
            </a:extLst>
          </p:cNvPr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nl-NL" dirty="0"/>
              <a:t>Presentatie WBL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B57F47C-A09C-41D6-AE15-34A306E84266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nl-NL" dirty="0"/>
              <a:t>Finn Slijt (401953)</a:t>
            </a:r>
          </a:p>
          <a:p>
            <a:r>
              <a:rPr lang="nl-NL" dirty="0"/>
              <a:t>School: Vista college</a:t>
            </a:r>
          </a:p>
          <a:p>
            <a:r>
              <a:rPr lang="nl-NL" dirty="0"/>
              <a:t>Begeleid docent: meneer Gardeniers</a:t>
            </a:r>
          </a:p>
          <a:p>
            <a:endParaRPr lang="nl-NL" dirty="0"/>
          </a:p>
          <a:p>
            <a:r>
              <a:rPr lang="nl-NL" dirty="0"/>
              <a:t>22-04-2021</a:t>
            </a:r>
          </a:p>
        </p:txBody>
      </p:sp>
    </p:spTree>
    <p:extLst>
      <p:ext uri="{BB962C8B-B14F-4D97-AF65-F5344CB8AC3E}">
        <p14:creationId xmlns:p14="http://schemas.microsoft.com/office/powerpoint/2010/main" val="2652731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D39ADD4-7228-4D8D-9CA1-035338A09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Tabelregeling ammonium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51A53B64-A36E-4AB7-976F-FDDAB2BBDF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Ammonium concentratie</a:t>
            </a:r>
          </a:p>
          <a:p>
            <a:r>
              <a:rPr lang="nl-NL" dirty="0"/>
              <a:t>Vergeleken</a:t>
            </a:r>
          </a:p>
          <a:p>
            <a:r>
              <a:rPr lang="nl-NL" dirty="0"/>
              <a:t>Beluchting bijgestuurd </a:t>
            </a:r>
          </a:p>
          <a:p>
            <a:r>
              <a:rPr lang="nl-NL" dirty="0"/>
              <a:t>20 minuten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6" name="Tijdelijke aanduiding voor inhoud 3">
            <a:extLst>
              <a:ext uri="{FF2B5EF4-FFF2-40B4-BE49-F238E27FC236}">
                <a16:creationId xmlns:a16="http://schemas.microsoft.com/office/drawing/2014/main" id="{4B509D85-E824-4BFC-A0AA-B395B9FFA5BA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8" t="17568" r="30367" b="9729"/>
          <a:stretch/>
        </p:blipFill>
        <p:spPr bwMode="auto">
          <a:xfrm>
            <a:off x="3629708" y="1654820"/>
            <a:ext cx="2693578" cy="28082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2AD3441-5592-47C3-8CB7-7CA9F9AB967D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6" t="51436" r="16544" b="20811"/>
          <a:stretch/>
        </p:blipFill>
        <p:spPr bwMode="auto">
          <a:xfrm>
            <a:off x="6369566" y="3003798"/>
            <a:ext cx="2774434" cy="14401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C59C482D-1B59-4D4D-B962-0E8F560FC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68AAC-145F-4EB4-904C-EC07D8EB74D8}" type="slidenum">
              <a:rPr lang="nl-NL" smtClean="0"/>
              <a:pPr/>
              <a:t>10</a:t>
            </a:fld>
            <a:endParaRPr lang="nl-NL"/>
          </a:p>
        </p:txBody>
      </p:sp>
      <p:sp>
        <p:nvSpPr>
          <p:cNvPr id="4" name="Kader 3">
            <a:extLst>
              <a:ext uri="{FF2B5EF4-FFF2-40B4-BE49-F238E27FC236}">
                <a16:creationId xmlns:a16="http://schemas.microsoft.com/office/drawing/2014/main" id="{585E344C-3543-4D87-9126-3B4206DE9BFA}"/>
              </a:ext>
            </a:extLst>
          </p:cNvPr>
          <p:cNvSpPr/>
          <p:nvPr/>
        </p:nvSpPr>
        <p:spPr bwMode="auto">
          <a:xfrm>
            <a:off x="6369566" y="3723878"/>
            <a:ext cx="1730826" cy="216024"/>
          </a:xfrm>
          <a:prstGeom prst="frame">
            <a:avLst/>
          </a:prstGeom>
          <a:solidFill>
            <a:schemeClr val="accent6"/>
          </a:solidFill>
          <a:ln w="12700" cap="sq" cmpd="sng" algn="ctr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75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0D63D49-7958-4B04-B838-F36AD8DF4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68AAC-145F-4EB4-904C-EC07D8EB74D8}" type="slidenum">
              <a:rPr lang="nl-NL" smtClean="0"/>
              <a:pPr/>
              <a:t>11</a:t>
            </a:fld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151811F-1712-4CDE-A12A-696C44816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Tabelregeling afsluiters (compressoren) 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7303CB0-DC7C-4503-B892-BF4846B0CB2F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7" t="15135" r="30063" b="8918"/>
          <a:stretch/>
        </p:blipFill>
        <p:spPr bwMode="auto">
          <a:xfrm>
            <a:off x="435768" y="1597846"/>
            <a:ext cx="3082752" cy="28803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98F07956-F8E5-448D-B3B0-3A4DE7FC6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694" y="1598218"/>
            <a:ext cx="3842325" cy="287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12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1C526E3-134C-4BF7-8B29-7A7CFB4A5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SVI (slib volume index)</a:t>
            </a:r>
          </a:p>
          <a:p>
            <a:r>
              <a:rPr lang="nl-NL" dirty="0"/>
              <a:t>Droge stof</a:t>
            </a:r>
          </a:p>
          <a:p>
            <a:r>
              <a:rPr lang="nl-NL" dirty="0"/>
              <a:t>Waarom?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1900DE1-4E73-4FFE-B75C-44448CA5C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monstername in de AT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00A86D7-286D-4473-B5C9-4E5B0A4B7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68AAC-145F-4EB4-904C-EC07D8EB74D8}" type="slidenum">
              <a:rPr lang="nl-NL" smtClean="0"/>
              <a:pPr/>
              <a:t>12</a:t>
            </a:fld>
            <a:endParaRPr lang="nl-NL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7BA1B37-C8D3-47E7-9F48-B3849D6C1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80916" y="1278858"/>
            <a:ext cx="3026580" cy="244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5784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0A6643EC-FC0D-4490-B1AA-20D59E6A44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7F8FA21-D91C-4E3B-82A7-503E321F8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68AAC-145F-4EB4-904C-EC07D8EB74D8}" type="slidenum">
              <a:rPr lang="nl-NL" smtClean="0"/>
              <a:pPr/>
              <a:t>13</a:t>
            </a:fld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877F146-AA80-4447-B3ED-05238ED4A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VRAGEN?</a:t>
            </a:r>
          </a:p>
        </p:txBody>
      </p:sp>
    </p:spTree>
    <p:extLst>
      <p:ext uri="{BB962C8B-B14F-4D97-AF65-F5344CB8AC3E}">
        <p14:creationId xmlns:p14="http://schemas.microsoft.com/office/powerpoint/2010/main" val="2503709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5C653DF-44EE-41A8-A20E-76AF74845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Inleiding </a:t>
            </a:r>
          </a:p>
        </p:txBody>
      </p:sp>
      <p:sp>
        <p:nvSpPr>
          <p:cNvPr id="26" name="Tijdelijke aanduiding voor inhoud 25">
            <a:extLst>
              <a:ext uri="{FF2B5EF4-FFF2-40B4-BE49-F238E27FC236}">
                <a16:creationId xmlns:a16="http://schemas.microsoft.com/office/drawing/2014/main" id="{70D4E682-76F6-4B5D-9369-5C868486D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Wie is WBL?</a:t>
            </a:r>
          </a:p>
          <a:p>
            <a:r>
              <a:rPr lang="nl-NL" dirty="0"/>
              <a:t>Blokschema RWZI Limmel</a:t>
            </a:r>
          </a:p>
          <a:p>
            <a:r>
              <a:rPr lang="nl-NL" dirty="0"/>
              <a:t>Uitleg blokschema</a:t>
            </a:r>
          </a:p>
          <a:p>
            <a:r>
              <a:rPr lang="nl-NL" dirty="0"/>
              <a:t>Uitleg aeratietank (AT) </a:t>
            </a:r>
          </a:p>
          <a:p>
            <a:r>
              <a:rPr lang="nl-NL" dirty="0"/>
              <a:t>Reactievergelijking</a:t>
            </a:r>
          </a:p>
          <a:p>
            <a:r>
              <a:rPr lang="nl-NL" dirty="0"/>
              <a:t>P&amp;ID AT 3</a:t>
            </a:r>
          </a:p>
          <a:p>
            <a:r>
              <a:rPr lang="nl-NL" dirty="0"/>
              <a:t>Regelkring ammonium meting  </a:t>
            </a:r>
          </a:p>
          <a:p>
            <a:r>
              <a:rPr lang="nl-NL" dirty="0"/>
              <a:t>Tabelregeling beluchting</a:t>
            </a:r>
          </a:p>
          <a:p>
            <a:r>
              <a:rPr lang="nl-NL" dirty="0"/>
              <a:t>Monstername AT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C11476AA-BDD1-47BD-80C8-21FCF55A0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68AAC-145F-4EB4-904C-EC07D8EB74D8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7464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395A4D5B-B9BF-4C99-B4EE-34B7F5C77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Waar staat WBL voor?</a:t>
            </a:r>
          </a:p>
          <a:p>
            <a:r>
              <a:rPr lang="nl-NL" dirty="0"/>
              <a:t>Wat doet WBL?</a:t>
            </a:r>
          </a:p>
          <a:p>
            <a:r>
              <a:rPr lang="nl-NL" dirty="0"/>
              <a:t>Transporteren afvalwater</a:t>
            </a:r>
          </a:p>
          <a:p>
            <a:r>
              <a:rPr lang="nl-NL" dirty="0"/>
              <a:t>Zuiveren op RWZI</a:t>
            </a:r>
          </a:p>
          <a:p>
            <a:r>
              <a:rPr lang="nl-NL" dirty="0"/>
              <a:t>Verwerken van slib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E68D83F-F648-4A15-B1B5-F3160F4DE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Wie is WBL?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EDD22C8-0398-4B94-90D3-CA012E38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68AAC-145F-4EB4-904C-EC07D8EB74D8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9280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21B46DCB-55C9-41F3-B9EF-FACE6E6C0E7E}"/>
              </a:ext>
            </a:extLst>
          </p:cNvPr>
          <p:cNvSpPr/>
          <p:nvPr/>
        </p:nvSpPr>
        <p:spPr bwMode="auto">
          <a:xfrm>
            <a:off x="6444206" y="2196146"/>
            <a:ext cx="1269430" cy="293011"/>
          </a:xfrm>
          <a:prstGeom prst="rect">
            <a:avLst/>
          </a:prstGeom>
          <a:solidFill>
            <a:schemeClr val="bg1"/>
          </a:solidFill>
          <a:ln w="12700" cap="sq" cmpd="sng" algn="ctr">
            <a:solidFill>
              <a:srgbClr val="002856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Zandvanger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6E768A90-19F7-4927-A208-825F444E5942}"/>
              </a:ext>
            </a:extLst>
          </p:cNvPr>
          <p:cNvSpPr/>
          <p:nvPr/>
        </p:nvSpPr>
        <p:spPr bwMode="auto">
          <a:xfrm>
            <a:off x="6446720" y="1618738"/>
            <a:ext cx="1269430" cy="279059"/>
          </a:xfrm>
          <a:prstGeom prst="rect">
            <a:avLst/>
          </a:prstGeom>
          <a:solidFill>
            <a:schemeClr val="bg1"/>
          </a:solidFill>
          <a:ln w="12700" cap="sq" cmpd="sng" algn="ctr">
            <a:solidFill>
              <a:srgbClr val="002856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Harkrooster</a:t>
            </a:r>
            <a:r>
              <a:rPr lang="nl-NL" sz="1600" dirty="0"/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nl-NL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0429F0B4-D5B5-4488-AA30-C620BAC0E705}"/>
              </a:ext>
            </a:extLst>
          </p:cNvPr>
          <p:cNvSpPr/>
          <p:nvPr/>
        </p:nvSpPr>
        <p:spPr bwMode="auto">
          <a:xfrm>
            <a:off x="6444206" y="986726"/>
            <a:ext cx="1269430" cy="324738"/>
          </a:xfrm>
          <a:prstGeom prst="rect">
            <a:avLst/>
          </a:prstGeom>
          <a:solidFill>
            <a:schemeClr val="bg1"/>
          </a:solidFill>
          <a:ln w="12700" cap="sq" cmpd="sng" algn="ctr">
            <a:solidFill>
              <a:srgbClr val="002856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Influentvijzels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1367A61B-9B0E-4DB0-B0B9-43F2E6D7BDA8}"/>
              </a:ext>
            </a:extLst>
          </p:cNvPr>
          <p:cNvSpPr/>
          <p:nvPr/>
        </p:nvSpPr>
        <p:spPr bwMode="auto">
          <a:xfrm>
            <a:off x="6440832" y="374289"/>
            <a:ext cx="1269430" cy="324738"/>
          </a:xfrm>
          <a:prstGeom prst="rect">
            <a:avLst/>
          </a:prstGeom>
          <a:solidFill>
            <a:schemeClr val="bg1"/>
          </a:solidFill>
          <a:ln w="12700" cap="sq" cmpd="sng" algn="ctr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Ontvangwerk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E0A7BFB2-0B89-4327-9138-F1B434431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769" y="1482657"/>
            <a:ext cx="8240687" cy="281728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57126BD-382E-422D-B2C0-AE46F2502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68AAC-145F-4EB4-904C-EC07D8EB74D8}" type="slidenum">
              <a:rPr lang="nl-NL" smtClean="0"/>
              <a:pPr/>
              <a:t>4</a:t>
            </a:fld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F8CC03D-1962-449B-80C7-1359650AC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768" y="380115"/>
            <a:ext cx="5887517" cy="823483"/>
          </a:xfrm>
        </p:spPr>
        <p:txBody>
          <a:bodyPr/>
          <a:lstStyle/>
          <a:p>
            <a:r>
              <a:rPr lang="nl-NL" dirty="0"/>
              <a:t>Blokschema RWZI Limmel</a:t>
            </a:r>
          </a:p>
        </p:txBody>
      </p:sp>
      <p:sp>
        <p:nvSpPr>
          <p:cNvPr id="11" name="Pijl: omlaag 10">
            <a:extLst>
              <a:ext uri="{FF2B5EF4-FFF2-40B4-BE49-F238E27FC236}">
                <a16:creationId xmlns:a16="http://schemas.microsoft.com/office/drawing/2014/main" id="{498B2BF0-71B8-43B6-ACFE-B08E29E40DC9}"/>
              </a:ext>
            </a:extLst>
          </p:cNvPr>
          <p:cNvSpPr/>
          <p:nvPr/>
        </p:nvSpPr>
        <p:spPr bwMode="auto">
          <a:xfrm>
            <a:off x="6951448" y="707667"/>
            <a:ext cx="216024" cy="279059"/>
          </a:xfrm>
          <a:prstGeom prst="downArrow">
            <a:avLst/>
          </a:prstGeom>
          <a:solidFill>
            <a:srgbClr val="00A9C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ijl: omlaag 12">
            <a:extLst>
              <a:ext uri="{FF2B5EF4-FFF2-40B4-BE49-F238E27FC236}">
                <a16:creationId xmlns:a16="http://schemas.microsoft.com/office/drawing/2014/main" id="{302AA4A1-DAA7-4DB5-A383-DDC9E81F0CC5}"/>
              </a:ext>
            </a:extLst>
          </p:cNvPr>
          <p:cNvSpPr/>
          <p:nvPr/>
        </p:nvSpPr>
        <p:spPr bwMode="auto">
          <a:xfrm>
            <a:off x="6944889" y="1320104"/>
            <a:ext cx="216024" cy="279059"/>
          </a:xfrm>
          <a:prstGeom prst="downArrow">
            <a:avLst/>
          </a:prstGeom>
          <a:solidFill>
            <a:srgbClr val="00A9C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ijl: omlaag 13">
            <a:extLst>
              <a:ext uri="{FF2B5EF4-FFF2-40B4-BE49-F238E27FC236}">
                <a16:creationId xmlns:a16="http://schemas.microsoft.com/office/drawing/2014/main" id="{34B9F0E8-CB2A-49D5-954B-6036670582F6}"/>
              </a:ext>
            </a:extLst>
          </p:cNvPr>
          <p:cNvSpPr/>
          <p:nvPr/>
        </p:nvSpPr>
        <p:spPr bwMode="auto">
          <a:xfrm>
            <a:off x="6945644" y="1913061"/>
            <a:ext cx="216024" cy="279059"/>
          </a:xfrm>
          <a:prstGeom prst="downArrow">
            <a:avLst/>
          </a:prstGeom>
          <a:solidFill>
            <a:srgbClr val="00A9C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ijl: omlaag 14">
            <a:extLst>
              <a:ext uri="{FF2B5EF4-FFF2-40B4-BE49-F238E27FC236}">
                <a16:creationId xmlns:a16="http://schemas.microsoft.com/office/drawing/2014/main" id="{DFC78D80-6EAF-407B-BB98-9D510418C42D}"/>
              </a:ext>
            </a:extLst>
          </p:cNvPr>
          <p:cNvSpPr/>
          <p:nvPr/>
        </p:nvSpPr>
        <p:spPr bwMode="auto">
          <a:xfrm>
            <a:off x="6951448" y="3065767"/>
            <a:ext cx="216024" cy="279059"/>
          </a:xfrm>
          <a:prstGeom prst="downArrow">
            <a:avLst/>
          </a:prstGeom>
          <a:solidFill>
            <a:srgbClr val="00A9C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ijl: omlaag 15">
            <a:extLst>
              <a:ext uri="{FF2B5EF4-FFF2-40B4-BE49-F238E27FC236}">
                <a16:creationId xmlns:a16="http://schemas.microsoft.com/office/drawing/2014/main" id="{86440E4A-A12D-4639-8324-23F865CFD2B2}"/>
              </a:ext>
            </a:extLst>
          </p:cNvPr>
          <p:cNvSpPr/>
          <p:nvPr/>
        </p:nvSpPr>
        <p:spPr bwMode="auto">
          <a:xfrm>
            <a:off x="6951448" y="2489157"/>
            <a:ext cx="216024" cy="279059"/>
          </a:xfrm>
          <a:prstGeom prst="downArrow">
            <a:avLst/>
          </a:prstGeom>
          <a:solidFill>
            <a:srgbClr val="00A9C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7B5D89E7-F792-4D24-811E-6839E620B41C}"/>
              </a:ext>
            </a:extLst>
          </p:cNvPr>
          <p:cNvSpPr/>
          <p:nvPr/>
        </p:nvSpPr>
        <p:spPr bwMode="auto">
          <a:xfrm>
            <a:off x="6440832" y="2776255"/>
            <a:ext cx="1371528" cy="309088"/>
          </a:xfrm>
          <a:prstGeom prst="rect">
            <a:avLst/>
          </a:prstGeom>
          <a:solidFill>
            <a:schemeClr val="bg1"/>
          </a:solidFill>
          <a:ln w="12700" cap="sq" cmpd="sng" algn="ctr">
            <a:solidFill>
              <a:srgbClr val="002856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1600" dirty="0"/>
              <a:t>Voorbezinktank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F130D001-297F-472F-9B0B-B9658ACDA04F}"/>
              </a:ext>
            </a:extLst>
          </p:cNvPr>
          <p:cNvSpPr/>
          <p:nvPr/>
        </p:nvSpPr>
        <p:spPr bwMode="auto">
          <a:xfrm>
            <a:off x="6440832" y="3364402"/>
            <a:ext cx="1269430" cy="275730"/>
          </a:xfrm>
          <a:prstGeom prst="rect">
            <a:avLst/>
          </a:prstGeom>
          <a:solidFill>
            <a:schemeClr val="bg1"/>
          </a:solidFill>
          <a:ln w="12700" cap="sq" cmpd="sng" algn="ctr">
            <a:solidFill>
              <a:srgbClr val="002856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Aeratietank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ijl: omlaag 19">
            <a:extLst>
              <a:ext uri="{FF2B5EF4-FFF2-40B4-BE49-F238E27FC236}">
                <a16:creationId xmlns:a16="http://schemas.microsoft.com/office/drawing/2014/main" id="{42126AA4-0D73-4099-ABA8-40FA6F71F91E}"/>
              </a:ext>
            </a:extLst>
          </p:cNvPr>
          <p:cNvSpPr/>
          <p:nvPr/>
        </p:nvSpPr>
        <p:spPr bwMode="auto">
          <a:xfrm>
            <a:off x="6968340" y="3656080"/>
            <a:ext cx="216024" cy="279059"/>
          </a:xfrm>
          <a:prstGeom prst="downArrow">
            <a:avLst/>
          </a:prstGeom>
          <a:solidFill>
            <a:srgbClr val="00A9C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C244189D-13E7-4B2D-9C11-32DD500DA8CA}"/>
              </a:ext>
            </a:extLst>
          </p:cNvPr>
          <p:cNvSpPr/>
          <p:nvPr/>
        </p:nvSpPr>
        <p:spPr bwMode="auto">
          <a:xfrm>
            <a:off x="6440832" y="3958314"/>
            <a:ext cx="1371528" cy="264858"/>
          </a:xfrm>
          <a:prstGeom prst="rect">
            <a:avLst/>
          </a:prstGeom>
          <a:solidFill>
            <a:schemeClr val="bg1"/>
          </a:solidFill>
          <a:ln w="12700" cap="sq" cmpd="sng" algn="ctr">
            <a:solidFill>
              <a:srgbClr val="002856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Nabezinktank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478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7FE95752-546A-4E4E-AFD5-877E3AC989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Ontvangwerk</a:t>
            </a:r>
          </a:p>
          <a:p>
            <a:r>
              <a:rPr lang="nl-NL" dirty="0"/>
              <a:t>Influent vijzels 4x</a:t>
            </a:r>
          </a:p>
          <a:p>
            <a:r>
              <a:rPr lang="nl-NL" dirty="0"/>
              <a:t>Harkrooster/roostergoedverwijdering 2x</a:t>
            </a:r>
          </a:p>
          <a:p>
            <a:r>
              <a:rPr lang="nl-NL" dirty="0"/>
              <a:t>Zandvanger</a:t>
            </a:r>
          </a:p>
          <a:p>
            <a:r>
              <a:rPr lang="nl-NL" dirty="0"/>
              <a:t>Voorbezinktank</a:t>
            </a:r>
          </a:p>
          <a:p>
            <a:r>
              <a:rPr lang="nl-NL" dirty="0"/>
              <a:t>Aeratietank 2x</a:t>
            </a:r>
          </a:p>
          <a:p>
            <a:r>
              <a:rPr lang="nl-NL" dirty="0"/>
              <a:t>Nabezinktanks 3x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748ADAF-DDC5-4C13-A016-02ED6DC16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68AAC-145F-4EB4-904C-EC07D8EB74D8}" type="slidenum">
              <a:rPr lang="nl-NL" smtClean="0"/>
              <a:pPr/>
              <a:t>5</a:t>
            </a:fld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1D02774-8A19-4EC0-810D-F2BAE532C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Uitleg blokschema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9133341-1F74-46A9-9238-0E014F772D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5" t="38800" r="35826" b="37400"/>
          <a:stretch/>
        </p:blipFill>
        <p:spPr>
          <a:xfrm>
            <a:off x="5827911" y="3075806"/>
            <a:ext cx="2880320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402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9563CCC2-98F4-43B6-A258-FD24754DC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Biologische zuivering </a:t>
            </a:r>
          </a:p>
          <a:p>
            <a:r>
              <a:rPr lang="nl-NL" u="sng" dirty="0"/>
              <a:t>NH4 verwijdering (nitrificatie)</a:t>
            </a:r>
          </a:p>
          <a:p>
            <a:r>
              <a:rPr lang="nl-NL" dirty="0"/>
              <a:t>Giftig voor oppervlaktewater</a:t>
            </a:r>
          </a:p>
          <a:p>
            <a:r>
              <a:rPr lang="nl-NL" dirty="0"/>
              <a:t>Aerobe omstandigheden</a:t>
            </a:r>
          </a:p>
          <a:p>
            <a:r>
              <a:rPr lang="nl-NL" u="sng" dirty="0"/>
              <a:t>NO3 verwijdering (denitrificatie) </a:t>
            </a:r>
          </a:p>
          <a:p>
            <a:r>
              <a:rPr lang="nl-NL" dirty="0"/>
              <a:t>Anoxisch omstandigheden</a:t>
            </a:r>
          </a:p>
          <a:p>
            <a:r>
              <a:rPr lang="nl-NL" dirty="0"/>
              <a:t>Niet schadelijk, NO2 wel</a:t>
            </a:r>
          </a:p>
          <a:p>
            <a:r>
              <a:rPr lang="nl-NL" u="sng" dirty="0"/>
              <a:t>PO4 verwijdering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FD8360EC-9BAC-40CB-BFDB-539FAE300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68AAC-145F-4EB4-904C-EC07D8EB74D8}" type="slidenum">
              <a:rPr lang="nl-NL" smtClean="0"/>
              <a:pPr/>
              <a:t>6</a:t>
            </a:fld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530CCA3-4ECD-4E9A-BAE4-19E696F88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Uitleg aeratietank</a:t>
            </a:r>
          </a:p>
        </p:txBody>
      </p:sp>
    </p:spTree>
    <p:extLst>
      <p:ext uri="{BB962C8B-B14F-4D97-AF65-F5344CB8AC3E}">
        <p14:creationId xmlns:p14="http://schemas.microsoft.com/office/powerpoint/2010/main" val="2591931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06CFC5F-AD5D-471C-B467-101C2CDCE4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Nitrificatie:</a:t>
            </a:r>
          </a:p>
          <a:p>
            <a:pPr marL="0" indent="0">
              <a:buNone/>
            </a:pPr>
            <a:r>
              <a:rPr lang="nl-NL" dirty="0"/>
              <a:t> NH</a:t>
            </a:r>
            <a:r>
              <a:rPr lang="nl-NL" baseline="-25000" dirty="0"/>
              <a:t>4</a:t>
            </a:r>
            <a:r>
              <a:rPr lang="nl-NL" dirty="0"/>
              <a:t> + 2O</a:t>
            </a:r>
            <a:r>
              <a:rPr lang="nl-NL" baseline="-25000" dirty="0"/>
              <a:t>2</a:t>
            </a:r>
            <a:r>
              <a:rPr lang="nl-NL" dirty="0"/>
              <a:t> -&gt; NO</a:t>
            </a:r>
            <a:r>
              <a:rPr lang="nl-NL" baseline="-25000" dirty="0"/>
              <a:t>3</a:t>
            </a:r>
            <a:r>
              <a:rPr lang="nl-NL" dirty="0"/>
              <a:t> + 2H + H</a:t>
            </a:r>
            <a:r>
              <a:rPr lang="nl-NL" baseline="-25000" dirty="0"/>
              <a:t>2</a:t>
            </a:r>
            <a:r>
              <a:rPr lang="nl-NL" dirty="0"/>
              <a:t>O</a:t>
            </a:r>
          </a:p>
          <a:p>
            <a:r>
              <a:rPr lang="nl-NL" dirty="0"/>
              <a:t>Denitrificatie </a:t>
            </a:r>
          </a:p>
          <a:p>
            <a:pPr marL="0" indent="0">
              <a:buNone/>
            </a:pPr>
            <a:r>
              <a:rPr lang="nl-NL" dirty="0"/>
              <a:t> NO3 + C-bron -&gt; N2 + CO2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baseline="-25000" dirty="0"/>
          </a:p>
          <a:p>
            <a:pPr marL="0" indent="0">
              <a:buNone/>
            </a:pPr>
            <a:r>
              <a:rPr lang="en-US" baseline="-25000" dirty="0"/>
              <a:t>										</a:t>
            </a:r>
            <a:endParaRPr lang="nl-NL" baseline="-250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C0DB815-D047-4FC9-B0AC-F505FE318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Reactievergelijking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2399996-FBE8-4B18-B590-209405E2D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68AAC-145F-4EB4-904C-EC07D8EB74D8}" type="slidenum">
              <a:rPr lang="nl-NL" smtClean="0"/>
              <a:pPr/>
              <a:t>7</a:t>
            </a:fld>
            <a:endParaRPr lang="nl-NL"/>
          </a:p>
        </p:txBody>
      </p:sp>
      <p:sp>
        <p:nvSpPr>
          <p:cNvPr id="5" name="Pijl: omlaag 4">
            <a:extLst>
              <a:ext uri="{FF2B5EF4-FFF2-40B4-BE49-F238E27FC236}">
                <a16:creationId xmlns:a16="http://schemas.microsoft.com/office/drawing/2014/main" id="{2C7BCC12-0C19-4687-BF56-DCC8C4F21F80}"/>
              </a:ext>
            </a:extLst>
          </p:cNvPr>
          <p:cNvSpPr/>
          <p:nvPr/>
        </p:nvSpPr>
        <p:spPr bwMode="auto">
          <a:xfrm rot="10800000">
            <a:off x="2483768" y="2607754"/>
            <a:ext cx="72008" cy="252028"/>
          </a:xfrm>
          <a:prstGeom prst="downArrow">
            <a:avLst/>
          </a:prstGeom>
          <a:solidFill>
            <a:srgbClr val="000000"/>
          </a:solidFill>
          <a:ln w="12700" cap="sq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310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595A731-C45A-4E11-891C-B0492C326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099" y="182037"/>
            <a:ext cx="8272463" cy="733529"/>
          </a:xfrm>
        </p:spPr>
        <p:txBody>
          <a:bodyPr/>
          <a:lstStyle/>
          <a:p>
            <a:r>
              <a:rPr lang="nl-NL" dirty="0"/>
              <a:t>P&amp;ID AT 3 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BAE64098-C2AB-49DA-90D2-5CEFBA60C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68AAC-145F-4EB4-904C-EC07D8EB74D8}" type="slidenum">
              <a:rPr lang="nl-NL" smtClean="0"/>
              <a:pPr/>
              <a:t>8</a:t>
            </a:fld>
            <a:endParaRPr lang="nl-NL"/>
          </a:p>
        </p:txBody>
      </p:sp>
      <p:pic>
        <p:nvPicPr>
          <p:cNvPr id="11" name="Tijdelijke aanduiding voor inhoud 3">
            <a:extLst>
              <a:ext uri="{FF2B5EF4-FFF2-40B4-BE49-F238E27FC236}">
                <a16:creationId xmlns:a16="http://schemas.microsoft.com/office/drawing/2014/main" id="{51ED5358-F17F-4195-8C15-34D695DCEA8C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" t="3790" r="3456" b="4000"/>
          <a:stretch/>
        </p:blipFill>
        <p:spPr bwMode="auto">
          <a:xfrm>
            <a:off x="3324151" y="411510"/>
            <a:ext cx="5566221" cy="403244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ijdelijke aanduiding voor inhoud 9">
            <a:extLst>
              <a:ext uri="{FF2B5EF4-FFF2-40B4-BE49-F238E27FC236}">
                <a16:creationId xmlns:a16="http://schemas.microsoft.com/office/drawing/2014/main" id="{DDA3368D-A0C7-41E5-BF7B-3EBE85229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77208"/>
            <a:ext cx="8312695" cy="2808312"/>
          </a:xfrm>
        </p:spPr>
        <p:txBody>
          <a:bodyPr/>
          <a:lstStyle/>
          <a:p>
            <a:pPr lvl="0"/>
            <a:r>
              <a:rPr lang="nl-NL" dirty="0"/>
              <a:t>Aantal metingen in AT</a:t>
            </a:r>
          </a:p>
          <a:p>
            <a:pPr lvl="1"/>
            <a:r>
              <a:rPr lang="nl-NL" dirty="0"/>
              <a:t>NH</a:t>
            </a:r>
            <a:r>
              <a:rPr lang="nl-NL" baseline="-25000" dirty="0"/>
              <a:t>4 (groen)</a:t>
            </a:r>
            <a:endParaRPr lang="nl-NL" dirty="0"/>
          </a:p>
          <a:p>
            <a:pPr lvl="1"/>
            <a:r>
              <a:rPr lang="nl-NL" dirty="0"/>
              <a:t>O</a:t>
            </a:r>
            <a:r>
              <a:rPr lang="nl-NL" baseline="-25000" dirty="0"/>
              <a:t>2 (oranje)</a:t>
            </a:r>
            <a:endParaRPr lang="nl-NL" dirty="0"/>
          </a:p>
          <a:p>
            <a:r>
              <a:rPr lang="nl-NL" dirty="0"/>
              <a:t>NH4 is belangrijkste </a:t>
            </a:r>
          </a:p>
          <a:p>
            <a:pPr marL="0" indent="0">
              <a:buNone/>
            </a:pPr>
            <a:r>
              <a:rPr lang="nl-NL" dirty="0"/>
              <a:t>meting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14" name="Cirkel: leeg 13">
            <a:extLst>
              <a:ext uri="{FF2B5EF4-FFF2-40B4-BE49-F238E27FC236}">
                <a16:creationId xmlns:a16="http://schemas.microsoft.com/office/drawing/2014/main" id="{9613AF09-622C-42C0-A8B3-774B86D2A59E}"/>
              </a:ext>
            </a:extLst>
          </p:cNvPr>
          <p:cNvSpPr/>
          <p:nvPr/>
        </p:nvSpPr>
        <p:spPr bwMode="auto">
          <a:xfrm>
            <a:off x="7668344" y="1419622"/>
            <a:ext cx="216024" cy="229473"/>
          </a:xfrm>
          <a:prstGeom prst="donut">
            <a:avLst>
              <a:gd name="adj" fmla="val 2902"/>
            </a:avLst>
          </a:prstGeom>
          <a:solidFill>
            <a:srgbClr val="00A9C1"/>
          </a:solidFill>
          <a:ln w="12700" cap="sq" cmpd="sng" algn="ctr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irkel: leeg 15">
            <a:extLst>
              <a:ext uri="{FF2B5EF4-FFF2-40B4-BE49-F238E27FC236}">
                <a16:creationId xmlns:a16="http://schemas.microsoft.com/office/drawing/2014/main" id="{95EA2DD1-A6FF-48E1-838A-243991B74773}"/>
              </a:ext>
            </a:extLst>
          </p:cNvPr>
          <p:cNvSpPr/>
          <p:nvPr/>
        </p:nvSpPr>
        <p:spPr bwMode="auto">
          <a:xfrm>
            <a:off x="7668344" y="1720042"/>
            <a:ext cx="216024" cy="229473"/>
          </a:xfrm>
          <a:prstGeom prst="donut">
            <a:avLst>
              <a:gd name="adj" fmla="val 2902"/>
            </a:avLst>
          </a:prstGeom>
          <a:solidFill>
            <a:srgbClr val="00A9C1"/>
          </a:solidFill>
          <a:ln w="12700" cap="sq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irkel: leeg 16">
            <a:extLst>
              <a:ext uri="{FF2B5EF4-FFF2-40B4-BE49-F238E27FC236}">
                <a16:creationId xmlns:a16="http://schemas.microsoft.com/office/drawing/2014/main" id="{69E7EC30-A61A-4B1B-A64C-D203D3D8BB27}"/>
              </a:ext>
            </a:extLst>
          </p:cNvPr>
          <p:cNvSpPr/>
          <p:nvPr/>
        </p:nvSpPr>
        <p:spPr bwMode="auto">
          <a:xfrm>
            <a:off x="7668344" y="1923678"/>
            <a:ext cx="216024" cy="229473"/>
          </a:xfrm>
          <a:prstGeom prst="donut">
            <a:avLst>
              <a:gd name="adj" fmla="val 2902"/>
            </a:avLst>
          </a:prstGeom>
          <a:solidFill>
            <a:srgbClr val="00A9C1"/>
          </a:solidFill>
          <a:ln w="12700" cap="sq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96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C898CFFF-F6B6-47E8-BC2A-4F502845D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769" y="1491629"/>
            <a:ext cx="8456711" cy="2619723"/>
          </a:xfrm>
        </p:spPr>
        <p:txBody>
          <a:bodyPr/>
          <a:lstStyle/>
          <a:p>
            <a:r>
              <a:rPr lang="nl-NL" dirty="0"/>
              <a:t>Feedforward</a:t>
            </a:r>
          </a:p>
          <a:p>
            <a:r>
              <a:rPr lang="nl-NL" dirty="0"/>
              <a:t>Vergelijkend orgaan = </a:t>
            </a:r>
            <a:r>
              <a:rPr lang="nl-NL" dirty="0" err="1"/>
              <a:t>ammtax</a:t>
            </a:r>
            <a:r>
              <a:rPr lang="nl-NL" dirty="0"/>
              <a:t> en corrigerend orgaan = compressoren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34CB00B-03BB-4BC2-B7D7-D0B17EC1C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Regelkring ammonium meting</a:t>
            </a:r>
          </a:p>
        </p:txBody>
      </p:sp>
      <p:sp>
        <p:nvSpPr>
          <p:cNvPr id="60" name="Tekstvak 2">
            <a:extLst>
              <a:ext uri="{FF2B5EF4-FFF2-40B4-BE49-F238E27FC236}">
                <a16:creationId xmlns:a16="http://schemas.microsoft.com/office/drawing/2014/main" id="{1C2EC0A9-5D9B-4FE9-AF90-F74285D94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2017" y="2393057"/>
            <a:ext cx="1295871" cy="4191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/>
            <a:r>
              <a:rPr lang="nl-NL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Corrigerend orgaan</a:t>
            </a:r>
          </a:p>
        </p:txBody>
      </p:sp>
      <p:sp>
        <p:nvSpPr>
          <p:cNvPr id="61" name="Pijl: rechts 60">
            <a:extLst>
              <a:ext uri="{FF2B5EF4-FFF2-40B4-BE49-F238E27FC236}">
                <a16:creationId xmlns:a16="http://schemas.microsoft.com/office/drawing/2014/main" id="{E9E30921-2E6C-48F3-A560-44B8FD4A5C32}"/>
              </a:ext>
            </a:extLst>
          </p:cNvPr>
          <p:cNvSpPr/>
          <p:nvPr/>
        </p:nvSpPr>
        <p:spPr>
          <a:xfrm>
            <a:off x="435768" y="3939902"/>
            <a:ext cx="1381125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  <p:sp>
        <p:nvSpPr>
          <p:cNvPr id="62" name="Tekstvak 2">
            <a:extLst>
              <a:ext uri="{FF2B5EF4-FFF2-40B4-BE49-F238E27FC236}">
                <a16:creationId xmlns:a16="http://schemas.microsoft.com/office/drawing/2014/main" id="{856E15CD-95C1-48DA-B9D3-204F0BB40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696" y="3844652"/>
            <a:ext cx="628650" cy="2667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nl-NL" sz="11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proces</a:t>
            </a:r>
          </a:p>
        </p:txBody>
      </p:sp>
      <p:sp>
        <p:nvSpPr>
          <p:cNvPr id="63" name="Pijl: rechts 62">
            <a:extLst>
              <a:ext uri="{FF2B5EF4-FFF2-40B4-BE49-F238E27FC236}">
                <a16:creationId xmlns:a16="http://schemas.microsoft.com/office/drawing/2014/main" id="{24E95858-4627-4B08-B347-35AE7CA99CC6}"/>
              </a:ext>
            </a:extLst>
          </p:cNvPr>
          <p:cNvSpPr/>
          <p:nvPr/>
        </p:nvSpPr>
        <p:spPr>
          <a:xfrm>
            <a:off x="2411760" y="3939902"/>
            <a:ext cx="2457450" cy="952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  <p:sp>
        <p:nvSpPr>
          <p:cNvPr id="64" name="Tekstvak 2">
            <a:extLst>
              <a:ext uri="{FF2B5EF4-FFF2-40B4-BE49-F238E27FC236}">
                <a16:creationId xmlns:a16="http://schemas.microsoft.com/office/drawing/2014/main" id="{D8005815-18F9-4DB8-82E2-B7BB4E709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6104" y="2393057"/>
            <a:ext cx="1247775" cy="4191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/>
            <a:r>
              <a:rPr lang="nl-NL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Vergelijkend orgaan</a:t>
            </a:r>
          </a:p>
        </p:txBody>
      </p:sp>
      <p:cxnSp>
        <p:nvCxnSpPr>
          <p:cNvPr id="70" name="Rechte verbindingslijn met pijl 69">
            <a:extLst>
              <a:ext uri="{FF2B5EF4-FFF2-40B4-BE49-F238E27FC236}">
                <a16:creationId xmlns:a16="http://schemas.microsoft.com/office/drawing/2014/main" id="{527EE7A9-11A9-4566-BF4A-569C45E484D8}"/>
              </a:ext>
            </a:extLst>
          </p:cNvPr>
          <p:cNvCxnSpPr>
            <a:cxnSpLocks/>
          </p:cNvCxnSpPr>
          <p:nvPr/>
        </p:nvCxnSpPr>
        <p:spPr bwMode="auto">
          <a:xfrm rot="10800000" flipV="1">
            <a:off x="2150021" y="2835969"/>
            <a:ext cx="0" cy="108012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1" name="Rechte verbindingslijn met pijl 70">
            <a:extLst>
              <a:ext uri="{FF2B5EF4-FFF2-40B4-BE49-F238E27FC236}">
                <a16:creationId xmlns:a16="http://schemas.microsoft.com/office/drawing/2014/main" id="{FC93EF85-A04F-47E8-9622-8302D27B9D3E}"/>
              </a:ext>
            </a:extLst>
          </p:cNvPr>
          <p:cNvCxnSpPr>
            <a:cxnSpLocks/>
          </p:cNvCxnSpPr>
          <p:nvPr/>
        </p:nvCxnSpPr>
        <p:spPr bwMode="auto">
          <a:xfrm flipH="1">
            <a:off x="2747888" y="2571750"/>
            <a:ext cx="1128216" cy="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2" name="Rechte verbindingslijn met pijl 71">
            <a:extLst>
              <a:ext uri="{FF2B5EF4-FFF2-40B4-BE49-F238E27FC236}">
                <a16:creationId xmlns:a16="http://schemas.microsoft.com/office/drawing/2014/main" id="{E6996CBA-5E6E-4DCD-889E-2757CC07DC00}"/>
              </a:ext>
            </a:extLst>
          </p:cNvPr>
          <p:cNvCxnSpPr>
            <a:cxnSpLocks/>
          </p:cNvCxnSpPr>
          <p:nvPr/>
        </p:nvCxnSpPr>
        <p:spPr bwMode="auto">
          <a:xfrm flipV="1">
            <a:off x="4499992" y="2859782"/>
            <a:ext cx="0" cy="108012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" name="Verbindingslijn: gebogen 4">
            <a:extLst>
              <a:ext uri="{FF2B5EF4-FFF2-40B4-BE49-F238E27FC236}">
                <a16:creationId xmlns:a16="http://schemas.microsoft.com/office/drawing/2014/main" id="{E739331A-E569-49E5-90B6-7F3E8F6204D5}"/>
              </a:ext>
            </a:extLst>
          </p:cNvPr>
          <p:cNvCxnSpPr/>
          <p:nvPr/>
        </p:nvCxnSpPr>
        <p:spPr bwMode="auto">
          <a:xfrm rot="5400000">
            <a:off x="875780" y="3196009"/>
            <a:ext cx="1127745" cy="360040"/>
          </a:xfrm>
          <a:prstGeom prst="bentConnector3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Tekstvak 6">
            <a:extLst>
              <a:ext uri="{FF2B5EF4-FFF2-40B4-BE49-F238E27FC236}">
                <a16:creationId xmlns:a16="http://schemas.microsoft.com/office/drawing/2014/main" id="{1F84BFE9-B21F-429E-BD4C-86F17F2C9343}"/>
              </a:ext>
            </a:extLst>
          </p:cNvPr>
          <p:cNvSpPr txBox="1"/>
          <p:nvPr/>
        </p:nvSpPr>
        <p:spPr>
          <a:xfrm>
            <a:off x="4499991" y="3269037"/>
            <a:ext cx="914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1100" dirty="0">
                <a:latin typeface="Arial" panose="020B0604020202020204" pitchFamily="34" charset="0"/>
                <a:cs typeface="Arial" panose="020B0604020202020204" pitchFamily="34" charset="0"/>
              </a:rPr>
              <a:t>meting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9673CEC-56B9-4188-A28B-990A967E68B9}"/>
              </a:ext>
            </a:extLst>
          </p:cNvPr>
          <p:cNvSpPr txBox="1"/>
          <p:nvPr/>
        </p:nvSpPr>
        <p:spPr>
          <a:xfrm>
            <a:off x="2115728" y="3247610"/>
            <a:ext cx="7248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100" dirty="0">
                <a:latin typeface="Arial" panose="020B0604020202020204" pitchFamily="34" charset="0"/>
                <a:cs typeface="Arial" panose="020B0604020202020204" pitchFamily="34" charset="0"/>
              </a:rPr>
              <a:t>correctie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51729D4-637C-4EE4-8A35-9B0BA2CB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68AAC-145F-4EB4-904C-EC07D8EB74D8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000528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WBL">
      <a:dk1>
        <a:srgbClr val="00A9C1"/>
      </a:dk1>
      <a:lt1>
        <a:srgbClr val="FFFFFF"/>
      </a:lt1>
      <a:dk2>
        <a:srgbClr val="000000"/>
      </a:dk2>
      <a:lt2>
        <a:srgbClr val="000000"/>
      </a:lt2>
      <a:accent1>
        <a:srgbClr val="00A9C1"/>
      </a:accent1>
      <a:accent2>
        <a:srgbClr val="00AE42"/>
      </a:accent2>
      <a:accent3>
        <a:srgbClr val="EE7623"/>
      </a:accent3>
      <a:accent4>
        <a:srgbClr val="002856"/>
      </a:accent4>
      <a:accent5>
        <a:srgbClr val="C0C0C0"/>
      </a:accent5>
      <a:accent6>
        <a:srgbClr val="F04E23"/>
      </a:accent6>
      <a:hlink>
        <a:srgbClr val="00A9C1"/>
      </a:hlink>
      <a:folHlink>
        <a:srgbClr val="00AEEF"/>
      </a:folHlink>
    </a:clrScheme>
    <a:fontScheme name="Huisstijl_WBL">
      <a:majorFont>
        <a:latin typeface="Century Gothic"/>
        <a:ea typeface=""/>
        <a:cs typeface=""/>
      </a:majorFont>
      <a:minorFont>
        <a:latin typeface="Roboto Condensed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A9C1"/>
        </a:solidFill>
        <a:ln w="12700" cap="sq" cmpd="sng" algn="ctr">
          <a:noFill/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 dirty="0" smtClean="0">
            <a:ln>
              <a:noFill/>
            </a:ln>
            <a:solidFill>
              <a:srgbClr val="000000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solidFill>
          <a:schemeClr val="accent1"/>
        </a:solidFill>
        <a:ln w="12700" cap="sq" cmpd="sng" algn="ctr">
          <a:solidFill>
            <a:srgbClr val="002856"/>
          </a:solidFill>
          <a:prstDash val="solid"/>
          <a:round/>
          <a:headEnd type="none" w="sm" len="sm"/>
          <a:tailEnd type="none" w="sm" len="sm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 algn="l">
          <a:defRPr dirty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>
    <a:extraClrScheme>
      <a:clrScheme name="Standaardontwerp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80808"/>
        </a:dk1>
        <a:lt1>
          <a:srgbClr val="EFF7FF"/>
        </a:lt1>
        <a:dk2>
          <a:srgbClr val="080808"/>
        </a:dk2>
        <a:lt2>
          <a:srgbClr val="000000"/>
        </a:lt2>
        <a:accent1>
          <a:srgbClr val="CFE7FD"/>
        </a:accent1>
        <a:accent2>
          <a:srgbClr val="095AA6"/>
        </a:accent2>
        <a:accent3>
          <a:srgbClr val="F6FAFF"/>
        </a:accent3>
        <a:accent4>
          <a:srgbClr val="060606"/>
        </a:accent4>
        <a:accent5>
          <a:srgbClr val="E4F1FE"/>
        </a:accent5>
        <a:accent6>
          <a:srgbClr val="075196"/>
        </a:accent6>
        <a:hlink>
          <a:srgbClr val="00CCCC"/>
        </a:hlink>
        <a:folHlink>
          <a:srgbClr val="C5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lank.potx" id="{24E67EBD-AEC6-40CE-ACD4-9B2176B49707}" vid="{03A96B71-1E21-4688-BE52-32574E54DB5F}"/>
    </a:ext>
  </a:ext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3D236F74CA1F43AC8035BB9896FBA5" ma:contentTypeVersion="2" ma:contentTypeDescription="Een nieuw document maken." ma:contentTypeScope="" ma:versionID="c4e85eacf6b63c3676a6933d22cce528">
  <xsd:schema xmlns:xsd="http://www.w3.org/2001/XMLSchema" xmlns:xs="http://www.w3.org/2001/XMLSchema" xmlns:p="http://schemas.microsoft.com/office/2006/metadata/properties" xmlns:ns2="166fe30a-fcf1-470a-96f5-2dd07a2029f6" targetNamespace="http://schemas.microsoft.com/office/2006/metadata/properties" ma:root="true" ma:fieldsID="fcea9ca830c40e3761f8803bbbd90aba" ns2:_="">
    <xsd:import namespace="166fe30a-fcf1-470a-96f5-2dd07a2029f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6fe30a-fcf1-470a-96f5-2dd07a2029f6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Content Type"/>
        <xsd:element ref="dc:title" minOccurs="0" maxOccurs="1" ma:index="3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66fe30a-fcf1-470a-96f5-2dd07a2029f6">2C5J7VFPAPJN-432096780-6</_dlc_DocId>
    <_dlc_DocIdUrl xmlns="166fe30a-fcf1-470a-96f5-2dd07a2029f6">
      <Url>https://sharepoint.wbl.nl/sites/contenttypehub/_layouts/15/DocIdRedir.aspx?ID=2C5J7VFPAPJN-432096780-6</Url>
      <Description>2C5J7VFPAPJN-432096780-6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82BC6AF-8410-4BE2-BE7D-F98AC73EEE8C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4079A5F1-D3A8-4605-8C12-7C9CF10A86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6fe30a-fcf1-470a-96f5-2dd07a2029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D443F34-0515-449C-84D6-9563FF89A9B6}">
  <ds:schemaRefs>
    <ds:schemaRef ds:uri="http://schemas.microsoft.com/office/infopath/2007/PartnerControls"/>
    <ds:schemaRef ds:uri="http://purl.org/dc/terms/"/>
    <ds:schemaRef ds:uri="http://schemas.microsoft.com/office/2006/documentManagement/types"/>
    <ds:schemaRef ds:uri="166fe30a-fcf1-470a-96f5-2dd07a2029f6"/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129B4F87-E9EC-45F2-BB3F-30114B0CC19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2879</TotalTime>
  <Words>250</Words>
  <Application>Microsoft Office PowerPoint</Application>
  <PresentationFormat>Diavoorstelling (16:9)</PresentationFormat>
  <Paragraphs>104</Paragraphs>
  <Slides>13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8" baseType="lpstr">
      <vt:lpstr>Arial</vt:lpstr>
      <vt:lpstr>Roboto Condensed</vt:lpstr>
      <vt:lpstr>Symbol</vt:lpstr>
      <vt:lpstr>Wingdings</vt:lpstr>
      <vt:lpstr>Blank</vt:lpstr>
      <vt:lpstr>Presentatie WBL</vt:lpstr>
      <vt:lpstr>Inleiding </vt:lpstr>
      <vt:lpstr>Wie is WBL?</vt:lpstr>
      <vt:lpstr>Blokschema RWZI Limmel</vt:lpstr>
      <vt:lpstr>Uitleg blokschema</vt:lpstr>
      <vt:lpstr>Uitleg aeratietank</vt:lpstr>
      <vt:lpstr>Reactievergelijking</vt:lpstr>
      <vt:lpstr>P&amp;ID AT 3 </vt:lpstr>
      <vt:lpstr>Regelkring ammonium meting</vt:lpstr>
      <vt:lpstr>Tabelregeling ammonium</vt:lpstr>
      <vt:lpstr>Tabelregeling afsluiters (compressoren) </vt:lpstr>
      <vt:lpstr>monstername in de AT</vt:lpstr>
      <vt:lpstr>VRAGEN?</vt:lpstr>
    </vt:vector>
  </TitlesOfParts>
  <Company>WBL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presentatie WBL</dc:title>
  <dc:creator>Slijt, Finn</dc:creator>
  <cp:lastModifiedBy>Rene (M.M.H.) Kikken</cp:lastModifiedBy>
  <cp:revision>33</cp:revision>
  <dcterms:created xsi:type="dcterms:W3CDTF">2021-04-22T08:39:38Z</dcterms:created>
  <dcterms:modified xsi:type="dcterms:W3CDTF">2021-09-09T06:34:34Z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0x010100603D236F74CA1F43AC8035BB9896FBA5</vt:lpwstr>
  </property>
  <property fmtid="{D5CDD505-2E9C-101B-9397-08002B2CF9AE}" pid="3" name="_dlc_DocIdItemGuid">
    <vt:lpwstr>19ff8d8b-f8f8-42f8-a7ac-623865cfbad2</vt:lpwstr>
  </property>
</Properties>
</file>